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handoutMasterIdLst>
    <p:handoutMasterId r:id="rId44"/>
  </p:handoutMasterIdLst>
  <p:sldIdLst>
    <p:sldId id="256" r:id="rId15"/>
    <p:sldId id="299" r:id="rId16"/>
    <p:sldId id="308" r:id="rId17"/>
    <p:sldId id="330" r:id="rId18"/>
    <p:sldId id="309" r:id="rId19"/>
    <p:sldId id="337" r:id="rId20"/>
    <p:sldId id="338" r:id="rId21"/>
    <p:sldId id="310" r:id="rId22"/>
    <p:sldId id="391" r:id="rId23"/>
    <p:sldId id="374" r:id="rId24"/>
    <p:sldId id="376" r:id="rId25"/>
    <p:sldId id="375" r:id="rId26"/>
    <p:sldId id="387" r:id="rId27"/>
    <p:sldId id="377" r:id="rId28"/>
    <p:sldId id="379" r:id="rId29"/>
    <p:sldId id="380" r:id="rId30"/>
    <p:sldId id="382" r:id="rId31"/>
    <p:sldId id="381" r:id="rId32"/>
    <p:sldId id="388" r:id="rId33"/>
    <p:sldId id="389" r:id="rId34"/>
    <p:sldId id="348" r:id="rId35"/>
    <p:sldId id="347" r:id="rId36"/>
    <p:sldId id="349" r:id="rId37"/>
    <p:sldId id="346" r:id="rId38"/>
    <p:sldId id="344" r:id="rId39"/>
    <p:sldId id="383" r:id="rId40"/>
    <p:sldId id="384" r:id="rId41"/>
    <p:sldId id="351" r:id="rId42"/>
    <p:sldId id="265" r:id="rId43"/>
  </p:sldIdLst>
  <p:sldSz cx="13004800" cy="9753600"/>
  <p:notesSz cx="6858000" cy="9144000"/>
  <p:defaultTextStyle>
    <a:defPPr>
      <a:defRPr lang="en-US"/>
    </a:defPPr>
    <a:lvl1pPr algn="l" rtl="0" eaLnBrk="0" fontAlgn="base" hangingPunct="0">
      <a:spcBef>
        <a:spcPct val="0"/>
      </a:spcBef>
      <a:spcAft>
        <a:spcPct val="0"/>
      </a:spcAft>
      <a:defRPr sz="4200" kern="1200">
        <a:solidFill>
          <a:srgbClr val="FFFFFF"/>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1pPr>
    <a:lvl2pPr marL="457200" algn="l" rtl="0" eaLnBrk="0" fontAlgn="base" hangingPunct="0">
      <a:spcBef>
        <a:spcPct val="0"/>
      </a:spcBef>
      <a:spcAft>
        <a:spcPct val="0"/>
      </a:spcAft>
      <a:defRPr sz="4200" kern="1200">
        <a:solidFill>
          <a:srgbClr val="FFFFFF"/>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2pPr>
    <a:lvl3pPr marL="914400" algn="l" rtl="0" eaLnBrk="0" fontAlgn="base" hangingPunct="0">
      <a:spcBef>
        <a:spcPct val="0"/>
      </a:spcBef>
      <a:spcAft>
        <a:spcPct val="0"/>
      </a:spcAft>
      <a:defRPr sz="4200" kern="1200">
        <a:solidFill>
          <a:srgbClr val="FFFFFF"/>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3pPr>
    <a:lvl4pPr marL="1371600" algn="l" rtl="0" eaLnBrk="0" fontAlgn="base" hangingPunct="0">
      <a:spcBef>
        <a:spcPct val="0"/>
      </a:spcBef>
      <a:spcAft>
        <a:spcPct val="0"/>
      </a:spcAft>
      <a:defRPr sz="4200" kern="1200">
        <a:solidFill>
          <a:srgbClr val="FFFFFF"/>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4pPr>
    <a:lvl5pPr marL="1828800" algn="l" rtl="0" eaLnBrk="0" fontAlgn="base" hangingPunct="0">
      <a:spcBef>
        <a:spcPct val="0"/>
      </a:spcBef>
      <a:spcAft>
        <a:spcPct val="0"/>
      </a:spcAft>
      <a:defRPr sz="4200" kern="1200">
        <a:solidFill>
          <a:srgbClr val="FFFFFF"/>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5pPr>
    <a:lvl6pPr marL="2286000" algn="l" defTabSz="914400" rtl="0" eaLnBrk="1" latinLnBrk="0" hangingPunct="1">
      <a:defRPr sz="4200" kern="1200">
        <a:solidFill>
          <a:srgbClr val="FFFFFF"/>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6pPr>
    <a:lvl7pPr marL="2743200" algn="l" defTabSz="914400" rtl="0" eaLnBrk="1" latinLnBrk="0" hangingPunct="1">
      <a:defRPr sz="4200" kern="1200">
        <a:solidFill>
          <a:srgbClr val="FFFFFF"/>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7pPr>
    <a:lvl8pPr marL="3200400" algn="l" defTabSz="914400" rtl="0" eaLnBrk="1" latinLnBrk="0" hangingPunct="1">
      <a:defRPr sz="4200" kern="1200">
        <a:solidFill>
          <a:srgbClr val="FFFFFF"/>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8pPr>
    <a:lvl9pPr marL="3657600" algn="l" defTabSz="914400" rtl="0" eaLnBrk="1" latinLnBrk="0" hangingPunct="1">
      <a:defRPr sz="4200" kern="1200">
        <a:solidFill>
          <a:srgbClr val="FFFFFF"/>
        </a:solidFill>
        <a:latin typeface="Gill Sans" panose="020B0502020104020203" pitchFamily="34" charset="-79"/>
        <a:ea typeface="ヒラギノ角ゴ ProN W3" panose="020B0300000000000000" pitchFamily="34" charset="-128"/>
        <a:cs typeface="+mn-cs"/>
        <a:sym typeface="Gill Sans" panose="020B0502020104020203" pitchFamily="34" charset="-79"/>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47"/>
    <p:restoredTop sz="94674"/>
  </p:normalViewPr>
  <p:slideViewPr>
    <p:cSldViewPr>
      <p:cViewPr varScale="1">
        <p:scale>
          <a:sx n="123" d="100"/>
          <a:sy n="123" d="100"/>
        </p:scale>
        <p:origin x="1880" y="192"/>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D3CC64-A495-CF4C-BAAA-1F4122555DA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C370BCF-8B6C-114F-9856-2757257A3E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D0E4E7-02A7-BC48-ACC7-0E0E806E642A}" type="datetimeFigureOut">
              <a:rPr lang="en-US" smtClean="0"/>
              <a:t>6/18/22</a:t>
            </a:fld>
            <a:endParaRPr lang="en-US"/>
          </a:p>
        </p:txBody>
      </p:sp>
      <p:sp>
        <p:nvSpPr>
          <p:cNvPr id="4" name="Footer Placeholder 3">
            <a:extLst>
              <a:ext uri="{FF2B5EF4-FFF2-40B4-BE49-F238E27FC236}">
                <a16:creationId xmlns:a16="http://schemas.microsoft.com/office/drawing/2014/main" id="{7A41E2AC-6D30-CD44-9BB7-19506B6927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80C7F4-BE9A-0345-A4A3-01C3AA4472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7BF00A-16AD-D24B-9A89-CF7132833725}" type="slidenum">
              <a:rPr lang="en-US" smtClean="0"/>
              <a:t>‹#›</a:t>
            </a:fld>
            <a:endParaRPr lang="en-US"/>
          </a:p>
        </p:txBody>
      </p:sp>
    </p:spTree>
    <p:extLst>
      <p:ext uri="{BB962C8B-B14F-4D97-AF65-F5344CB8AC3E}">
        <p14:creationId xmlns:p14="http://schemas.microsoft.com/office/powerpoint/2010/main" val="400797607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50DFC-A07E-9B4D-AD5D-38F312E29ED6}"/>
              </a:ext>
            </a:extLst>
          </p:cNvPr>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DB6629-9E61-AB48-B9E3-E85C55DB7D6E}"/>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7409916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33A9C-991C-B14A-8E02-BE462F8D4C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4BF49D-486E-DF42-903E-386E41EF261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905304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D85D5-4E7A-8F4A-BDF4-55D7487DB8CA}"/>
              </a:ext>
            </a:extLst>
          </p:cNvPr>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8BB7C6-B066-B646-9E7E-72CD78A5BE31}"/>
              </a:ext>
            </a:extLst>
          </p:cNvPr>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715312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20FEC-6EF6-0D48-AFF1-DD2828088058}"/>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5AAEC1-8A07-1944-A005-F8FD14A3F745}"/>
              </a:ext>
            </a:extLst>
          </p:cNvPr>
          <p:cNvSpPr>
            <a:spLocks noGrp="1"/>
          </p:cNvSpPr>
          <p:nvPr>
            <p:ph idx="1"/>
          </p:nvPr>
        </p:nvSpPr>
        <p:spPr>
          <a:xfrm>
            <a:off x="893763" y="2597150"/>
            <a:ext cx="11217275" cy="6188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610519"/>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AD08-B3D8-2A42-BF76-805AC5207FE1}"/>
              </a:ext>
            </a:extLst>
          </p:cNvPr>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B5B8C8-AC7D-F844-AE8A-628BB1C7C613}"/>
              </a:ext>
            </a:extLst>
          </p:cNvPr>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65630990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3A9AF-A076-164A-9510-4E543A252A2F}"/>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294BBF-D41B-4E4F-92A8-FED1EB28B4BF}"/>
              </a:ext>
            </a:extLst>
          </p:cNvPr>
          <p:cNvSpPr>
            <a:spLocks noGrp="1"/>
          </p:cNvSpPr>
          <p:nvPr>
            <p:ph sz="half" idx="1"/>
          </p:nvPr>
        </p:nvSpPr>
        <p:spPr>
          <a:xfrm>
            <a:off x="893763" y="2597150"/>
            <a:ext cx="5532437" cy="6188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E53084-EF16-934D-9E39-7EE13128D546}"/>
              </a:ext>
            </a:extLst>
          </p:cNvPr>
          <p:cNvSpPr>
            <a:spLocks noGrp="1"/>
          </p:cNvSpPr>
          <p:nvPr>
            <p:ph sz="half" idx="2"/>
          </p:nvPr>
        </p:nvSpPr>
        <p:spPr>
          <a:xfrm>
            <a:off x="6578600" y="2597150"/>
            <a:ext cx="5532438" cy="6188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862800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B0BB8-0147-A443-A63F-8A1271F2702C}"/>
              </a:ext>
            </a:extLst>
          </p:cNvPr>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D9D1F14-9287-694A-BA7F-EEFCA8B101D4}"/>
              </a:ext>
            </a:extLst>
          </p:cNvPr>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6931271-90C4-724E-9F73-A9AF572D3839}"/>
              </a:ext>
            </a:extLst>
          </p:cNvPr>
          <p:cNvSpPr>
            <a:spLocks noGrp="1"/>
          </p:cNvSpPr>
          <p:nvPr>
            <p:ph sz="half" idx="2"/>
          </p:nvPr>
        </p:nvSpPr>
        <p:spPr>
          <a:xfrm>
            <a:off x="895350" y="3562350"/>
            <a:ext cx="5502275" cy="5240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F613AF-4F63-5A42-92EA-BDCE72B61E2F}"/>
              </a:ext>
            </a:extLst>
          </p:cNvPr>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D9E516-939D-E347-B396-DBE12A6F12B8}"/>
              </a:ext>
            </a:extLst>
          </p:cNvPr>
          <p:cNvSpPr>
            <a:spLocks noGrp="1"/>
          </p:cNvSpPr>
          <p:nvPr>
            <p:ph sz="quarter" idx="4"/>
          </p:nvPr>
        </p:nvSpPr>
        <p:spPr>
          <a:xfrm>
            <a:off x="6583363" y="3562350"/>
            <a:ext cx="5529262" cy="5240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260541"/>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DDF06-7822-5347-8249-C09184EA6753}"/>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007078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94705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CAD7E-5D4C-0441-AA54-010E3F9CE113}"/>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FFA1B-F5BB-0C4C-82B3-0E4EAA495B59}"/>
              </a:ext>
            </a:extLst>
          </p:cNvPr>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B509BB-8118-494C-8B0C-866CA06C144F}"/>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31362514"/>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325DD-CB6E-F14C-9432-CFFE0CBBC099}"/>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B56E4-3A65-3845-B57E-BB0A98298E89}"/>
              </a:ext>
            </a:extLst>
          </p:cNvPr>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D35EB54-A44E-9343-A252-C9E762FDF574}"/>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7209339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1FA8-06DD-3042-8FC8-CEC5B06EF81B}"/>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CDF072-DFB2-0340-9947-FCEDD925BD1F}"/>
              </a:ext>
            </a:extLst>
          </p:cNvPr>
          <p:cNvSpPr>
            <a:spLocks noGrp="1"/>
          </p:cNvSpPr>
          <p:nvPr>
            <p:ph type="body" orient="vert" idx="1"/>
          </p:nvPr>
        </p:nvSpPr>
        <p:spPr>
          <a:xfrm>
            <a:off x="893763" y="2597150"/>
            <a:ext cx="11217275" cy="618807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842049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92B589-7790-E147-BCB4-652F99278F17}"/>
              </a:ext>
            </a:extLst>
          </p:cNvPr>
          <p:cNvSpPr>
            <a:spLocks noGrp="1"/>
          </p:cNvSpPr>
          <p:nvPr>
            <p:ph type="title" orient="vert"/>
          </p:nvPr>
        </p:nvSpPr>
        <p:spPr>
          <a:xfrm>
            <a:off x="9118600" y="1638300"/>
            <a:ext cx="2616200" cy="4521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40677C-54E7-B140-8C40-D99931D8A55F}"/>
              </a:ext>
            </a:extLst>
          </p:cNvPr>
          <p:cNvSpPr>
            <a:spLocks noGrp="1"/>
          </p:cNvSpPr>
          <p:nvPr>
            <p:ph type="body" orient="vert" idx="1"/>
          </p:nvPr>
        </p:nvSpPr>
        <p:spPr>
          <a:xfrm>
            <a:off x="1270000" y="1638300"/>
            <a:ext cx="7696200" cy="4521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56694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37B96A-62D5-E845-9C8B-C5B090228433}"/>
              </a:ext>
            </a:extLst>
          </p:cNvPr>
          <p:cNvSpPr>
            <a:spLocks noGrp="1"/>
          </p:cNvSpPr>
          <p:nvPr>
            <p:ph type="title" orient="vert"/>
          </p:nvPr>
        </p:nvSpPr>
        <p:spPr>
          <a:xfrm>
            <a:off x="9307513" y="519113"/>
            <a:ext cx="2803525" cy="8266112"/>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B04F64-0173-814E-95E8-42CCE6BB1D6B}"/>
              </a:ext>
            </a:extLst>
          </p:cNvPr>
          <p:cNvSpPr>
            <a:spLocks noGrp="1"/>
          </p:cNvSpPr>
          <p:nvPr>
            <p:ph type="body" orient="vert" idx="1"/>
          </p:nvPr>
        </p:nvSpPr>
        <p:spPr>
          <a:xfrm>
            <a:off x="893763" y="519113"/>
            <a:ext cx="8261350" cy="8266112"/>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273353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D709F-9335-4947-B557-34D946E1442A}"/>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EAB5EF-4621-1942-A975-B17E4E608EB5}"/>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4721155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17A09-5A04-1C41-8552-06221C82DC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7E964-EBCE-924C-A3B2-6EDCDC02725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08316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97F11-D71B-8C4C-93F4-37D923D99EF7}"/>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050609-C9D7-D84C-91F3-2DCC08B9ED36}"/>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42299308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05C4-841C-5646-9F91-6AF37DD902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F80A3-98A4-DB4D-96E5-904545C7D1FE}"/>
              </a:ext>
            </a:extLst>
          </p:cNvPr>
          <p:cNvSpPr>
            <a:spLocks noGrp="1"/>
          </p:cNvSpPr>
          <p:nvPr>
            <p:ph sz="half" idx="1"/>
          </p:nvPr>
        </p:nvSpPr>
        <p:spPr>
          <a:xfrm>
            <a:off x="1270000" y="2768600"/>
            <a:ext cx="244475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190BEC-DB13-9941-A388-E9FC51374718}"/>
              </a:ext>
            </a:extLst>
          </p:cNvPr>
          <p:cNvSpPr>
            <a:spLocks noGrp="1"/>
          </p:cNvSpPr>
          <p:nvPr>
            <p:ph sz="half" idx="2"/>
          </p:nvPr>
        </p:nvSpPr>
        <p:spPr>
          <a:xfrm>
            <a:off x="3867150" y="2768600"/>
            <a:ext cx="244475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346832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FB637-3702-A240-B559-75FD037ACDFC}"/>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C54A13-2B6B-6841-B8BE-8C707742A3E5}"/>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76C321-6063-7C46-8C39-B92FEEBB06B5}"/>
              </a:ext>
            </a:extLst>
          </p:cNvPr>
          <p:cNvSpPr>
            <a:spLocks noGrp="1"/>
          </p:cNvSpPr>
          <p:nvPr>
            <p:ph sz="half" idx="2"/>
          </p:nvPr>
        </p:nvSpPr>
        <p:spPr>
          <a:xfrm>
            <a:off x="895350" y="3562350"/>
            <a:ext cx="5502275"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4CDB64-C8CB-0145-B3A3-18DD474CB740}"/>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D6D0544-9138-2040-9FB3-243574AF0CB9}"/>
              </a:ext>
            </a:extLst>
          </p:cNvPr>
          <p:cNvSpPr>
            <a:spLocks noGrp="1"/>
          </p:cNvSpPr>
          <p:nvPr>
            <p:ph sz="quarter" idx="4"/>
          </p:nvPr>
        </p:nvSpPr>
        <p:spPr>
          <a:xfrm>
            <a:off x="6583363" y="3562350"/>
            <a:ext cx="5529262"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80382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E5E29-E05E-C74D-93F9-1E71459C747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5317325"/>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21712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54353-38C8-9347-8C61-9675DD2976D8}"/>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BFF747-1C9A-484E-BEAE-3B2CC34F2268}"/>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53116E-1409-DD48-BA08-B91F4C09C317}"/>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1960119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AA6D1-AB04-7248-88E5-2A75D349BE8F}"/>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460F57-00D9-4842-ACDD-CD391BB37CBA}"/>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A7DFE76D-7DA8-F444-8C10-2BA448E1C8F5}"/>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7239055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E0F1D-D1C1-9647-A286-9148CD596ECC}"/>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3B4D00-3CCD-B44C-AB0F-AAF255FA7C1C}"/>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77666394"/>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ADB5B-1CDC-C54E-824D-9C59185FA7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CE9677-7B35-D246-B3A0-68B9197852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41974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0071B7-56A0-EE4E-9E80-F0657AB23871}"/>
              </a:ext>
            </a:extLst>
          </p:cNvPr>
          <p:cNvSpPr>
            <a:spLocks noGrp="1"/>
          </p:cNvSpPr>
          <p:nvPr>
            <p:ph type="title" orient="vert"/>
          </p:nvPr>
        </p:nvSpPr>
        <p:spPr>
          <a:xfrm>
            <a:off x="9118600" y="774700"/>
            <a:ext cx="2616200" cy="77089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BE52DE-A7B5-9F46-90EC-F5B451F1FDFB}"/>
              </a:ext>
            </a:extLst>
          </p:cNvPr>
          <p:cNvSpPr>
            <a:spLocks noGrp="1"/>
          </p:cNvSpPr>
          <p:nvPr>
            <p:ph type="body" orient="vert" idx="1"/>
          </p:nvPr>
        </p:nvSpPr>
        <p:spPr>
          <a:xfrm>
            <a:off x="1270000" y="774700"/>
            <a:ext cx="7696200" cy="77089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005415"/>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A2931-964E-B343-998C-90E22E9B13E1}"/>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8EA9B7-675F-1046-B6B0-EBAA1C7D1C2C}"/>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3109441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C0FC6-49F2-F747-BFDF-C353F3F97F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923F2D-7DB0-4F45-BBB5-AD9A10A692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34929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D0EE9-0F6C-7F49-A824-7FF87F2A3B5B}"/>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14AFD2-4DFA-7441-93EA-1B18570EA73C}"/>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51997671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A211B-2401-F34E-BB20-8378CE2EFA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52CC39-6107-D44A-A908-54640D1B56ED}"/>
              </a:ext>
            </a:extLst>
          </p:cNvPr>
          <p:cNvSpPr>
            <a:spLocks noGrp="1"/>
          </p:cNvSpPr>
          <p:nvPr>
            <p:ph sz="half" idx="1"/>
          </p:nvPr>
        </p:nvSpPr>
        <p:spPr>
          <a:xfrm>
            <a:off x="1270000" y="2768600"/>
            <a:ext cx="51562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CC63B2-4FFD-5844-826D-535D1D2DDC71}"/>
              </a:ext>
            </a:extLst>
          </p:cNvPr>
          <p:cNvSpPr>
            <a:spLocks noGrp="1"/>
          </p:cNvSpPr>
          <p:nvPr>
            <p:ph sz="half" idx="2"/>
          </p:nvPr>
        </p:nvSpPr>
        <p:spPr>
          <a:xfrm>
            <a:off x="6578600" y="2768600"/>
            <a:ext cx="51562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1273030"/>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49E37-E526-1946-9301-1CD14B644FDD}"/>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9F8F4B-A08D-234C-9BB4-64B157F21FD0}"/>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F6ED47-A046-C440-92C2-B0D641BE17EC}"/>
              </a:ext>
            </a:extLst>
          </p:cNvPr>
          <p:cNvSpPr>
            <a:spLocks noGrp="1"/>
          </p:cNvSpPr>
          <p:nvPr>
            <p:ph sz="half" idx="2"/>
          </p:nvPr>
        </p:nvSpPr>
        <p:spPr>
          <a:xfrm>
            <a:off x="895350" y="3562350"/>
            <a:ext cx="5502275"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770A15-3456-5A4A-BDEC-3052B9D65D51}"/>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2B4F6F1-F079-CF4A-9705-4F6CB137F053}"/>
              </a:ext>
            </a:extLst>
          </p:cNvPr>
          <p:cNvSpPr>
            <a:spLocks noGrp="1"/>
          </p:cNvSpPr>
          <p:nvPr>
            <p:ph sz="quarter" idx="4"/>
          </p:nvPr>
        </p:nvSpPr>
        <p:spPr>
          <a:xfrm>
            <a:off x="6583363" y="3562350"/>
            <a:ext cx="5529262"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720174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C32B-BB59-2546-8E57-71AE27DFB4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147805"/>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365131"/>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3EEF2-A4AC-A042-ABC1-73809162952C}"/>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FD788E-737A-644F-A2C5-C82957996547}"/>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910916-766A-1441-ABDB-C88E08D3F594}"/>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6189250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CBB-1841-B94E-B1DF-5735C51706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867818-33D0-BD46-A755-996EDD7A36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394129"/>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822DF-F93F-5D46-B082-99A48F714560}"/>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33F996-4806-DF4D-A127-B8B305006670}"/>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BE14D607-E146-8042-B528-51955B8B72B4}"/>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2851856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FA4C7-16E3-404D-B58F-3F7EECF149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61A5B3-3446-F64D-ABB4-48AFCAEDA07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334411"/>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35AEC2-65CC-5846-B48D-CE4B086D774B}"/>
              </a:ext>
            </a:extLst>
          </p:cNvPr>
          <p:cNvSpPr>
            <a:spLocks noGrp="1"/>
          </p:cNvSpPr>
          <p:nvPr>
            <p:ph type="title" orient="vert"/>
          </p:nvPr>
        </p:nvSpPr>
        <p:spPr>
          <a:xfrm>
            <a:off x="9118600" y="774700"/>
            <a:ext cx="2616200" cy="77089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CD8020-F194-F644-B3F9-A4E5CA17CBC0}"/>
              </a:ext>
            </a:extLst>
          </p:cNvPr>
          <p:cNvSpPr>
            <a:spLocks noGrp="1"/>
          </p:cNvSpPr>
          <p:nvPr>
            <p:ph type="body" orient="vert" idx="1"/>
          </p:nvPr>
        </p:nvSpPr>
        <p:spPr>
          <a:xfrm>
            <a:off x="1270000" y="774700"/>
            <a:ext cx="7696200" cy="77089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3261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4CBA2-B18D-1F46-ABA6-D669EC62A94C}"/>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56705B-CF14-334C-9AB7-D5C6D70550EA}"/>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3203042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B1BB0-8FE6-F342-A64B-E9FB27FCCB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CDA65-EC5A-744A-98FB-737FA2A05FE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685016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E7ADF-AC10-6F42-8541-2C48B2709F23}"/>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2AF913-18B5-0044-ADAF-AF17CC5AE2E1}"/>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81157296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6D6BD-C9C8-EB4D-8F67-0FCA476779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28BB5-B75B-664B-9A25-02082126D2FD}"/>
              </a:ext>
            </a:extLst>
          </p:cNvPr>
          <p:cNvSpPr>
            <a:spLocks noGrp="1"/>
          </p:cNvSpPr>
          <p:nvPr>
            <p:ph sz="half" idx="1"/>
          </p:nvPr>
        </p:nvSpPr>
        <p:spPr>
          <a:xfrm>
            <a:off x="7772400" y="2768600"/>
            <a:ext cx="19050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DBB21-AEB7-544F-AAE5-AD7EA326E79E}"/>
              </a:ext>
            </a:extLst>
          </p:cNvPr>
          <p:cNvSpPr>
            <a:spLocks noGrp="1"/>
          </p:cNvSpPr>
          <p:nvPr>
            <p:ph sz="half" idx="2"/>
          </p:nvPr>
        </p:nvSpPr>
        <p:spPr>
          <a:xfrm>
            <a:off x="9829800" y="2768600"/>
            <a:ext cx="19050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27287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6340-F6BB-FB49-9F9F-56B3C72103BB}"/>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C90DFD-262C-8047-8263-28D13A74F85C}"/>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9349012-884C-2D43-9892-477DFFE89E07}"/>
              </a:ext>
            </a:extLst>
          </p:cNvPr>
          <p:cNvSpPr>
            <a:spLocks noGrp="1"/>
          </p:cNvSpPr>
          <p:nvPr>
            <p:ph sz="half" idx="2"/>
          </p:nvPr>
        </p:nvSpPr>
        <p:spPr>
          <a:xfrm>
            <a:off x="895350" y="3562350"/>
            <a:ext cx="5502275"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2D6DA5-AEEB-394F-9ADD-D235C70C0D37}"/>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AEC9387-91AE-0043-8E3C-566C19261A01}"/>
              </a:ext>
            </a:extLst>
          </p:cNvPr>
          <p:cNvSpPr>
            <a:spLocks noGrp="1"/>
          </p:cNvSpPr>
          <p:nvPr>
            <p:ph sz="quarter" idx="4"/>
          </p:nvPr>
        </p:nvSpPr>
        <p:spPr>
          <a:xfrm>
            <a:off x="6583363" y="3562350"/>
            <a:ext cx="5529262"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270674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3EEBE-49B4-DC40-A5B5-6D9FEDB3924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274582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02419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7CDA-00FD-7442-B24E-24E64632C01A}"/>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720333-3D8F-5C40-B6AA-C693DF578ADB}"/>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08141919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DE196-4E25-B24F-9A06-37D81A91A08E}"/>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CC8B9E-3F82-3D40-AF2F-02590AD042A6}"/>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7ECD14-7EEF-6D46-B9BD-0C40CBEA8271}"/>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246331136"/>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0FD-48CA-A549-9D7F-FE6177A0599E}"/>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1A31A5-775A-7642-9C25-A4D83DBFC9B5}"/>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2467E2B1-33F8-AD49-B658-EFAA2A6CA93B}"/>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9327328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2B9D-ACD8-D942-BB59-06E179AF69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03A8E5-4B0C-A24D-B671-E9D84CBFC8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060589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01DAD0-ECA1-4B4F-A50E-A79BE7823AAB}"/>
              </a:ext>
            </a:extLst>
          </p:cNvPr>
          <p:cNvSpPr>
            <a:spLocks noGrp="1"/>
          </p:cNvSpPr>
          <p:nvPr>
            <p:ph type="title" orient="vert"/>
          </p:nvPr>
        </p:nvSpPr>
        <p:spPr>
          <a:xfrm>
            <a:off x="9118600" y="723900"/>
            <a:ext cx="2616200" cy="77597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FF1C82-179F-EE45-9D19-E8647F713FE9}"/>
              </a:ext>
            </a:extLst>
          </p:cNvPr>
          <p:cNvSpPr>
            <a:spLocks noGrp="1"/>
          </p:cNvSpPr>
          <p:nvPr>
            <p:ph type="body" orient="vert" idx="1"/>
          </p:nvPr>
        </p:nvSpPr>
        <p:spPr>
          <a:xfrm>
            <a:off x="1270000" y="723900"/>
            <a:ext cx="7696200" cy="77597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362721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8ECA9-737B-5143-8C66-C03DD26DA6CC}"/>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CC51ED-B0B9-8E48-ABD0-60632604580E}"/>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1067365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BC910-9666-054A-8EED-5A76995D54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BE8A7F-FAEE-0243-8FF5-6CF8A9262F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739187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6B0A2-93CF-0949-AEA1-C952763E3AC6}"/>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A1F9D2-0EE6-3241-977D-D4E67767BCB6}"/>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64510307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5C92-BE51-B842-B6CD-DE0F523A2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43787-352D-3A44-8D18-8C5D2FAEC34C}"/>
              </a:ext>
            </a:extLst>
          </p:cNvPr>
          <p:cNvSpPr>
            <a:spLocks noGrp="1"/>
          </p:cNvSpPr>
          <p:nvPr>
            <p:ph sz="half" idx="1"/>
          </p:nvPr>
        </p:nvSpPr>
        <p:spPr>
          <a:xfrm>
            <a:off x="1270000" y="2768600"/>
            <a:ext cx="244475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20D10A-928D-EE4F-8700-E442ECCFC083}"/>
              </a:ext>
            </a:extLst>
          </p:cNvPr>
          <p:cNvSpPr>
            <a:spLocks noGrp="1"/>
          </p:cNvSpPr>
          <p:nvPr>
            <p:ph sz="half" idx="2"/>
          </p:nvPr>
        </p:nvSpPr>
        <p:spPr>
          <a:xfrm>
            <a:off x="3867150" y="2768600"/>
            <a:ext cx="244475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439283"/>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BD745-C89B-404B-BDD6-0BEFE64F576E}"/>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13A87E-6D4D-4F4D-A9E2-7D3827770A58}"/>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A314FE-5D92-BA46-9677-3F6E8DCD6CF8}"/>
              </a:ext>
            </a:extLst>
          </p:cNvPr>
          <p:cNvSpPr>
            <a:spLocks noGrp="1"/>
          </p:cNvSpPr>
          <p:nvPr>
            <p:ph sz="half" idx="2"/>
          </p:nvPr>
        </p:nvSpPr>
        <p:spPr>
          <a:xfrm>
            <a:off x="895350" y="3562350"/>
            <a:ext cx="5502275"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B63D40-B626-0943-A41E-0B689ADB484D}"/>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AA16F8-BB3E-7B4D-8BC6-8E9B3BEB94A1}"/>
              </a:ext>
            </a:extLst>
          </p:cNvPr>
          <p:cNvSpPr>
            <a:spLocks noGrp="1"/>
          </p:cNvSpPr>
          <p:nvPr>
            <p:ph sz="quarter" idx="4"/>
          </p:nvPr>
        </p:nvSpPr>
        <p:spPr>
          <a:xfrm>
            <a:off x="6583363" y="3562350"/>
            <a:ext cx="5529262"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5763103"/>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44232-449F-B34C-8B21-C6378020D2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454743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2A737-70BA-4D46-AF53-86F30058A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BCBD38-7BD9-4B40-A032-22096A35768B}"/>
              </a:ext>
            </a:extLst>
          </p:cNvPr>
          <p:cNvSpPr>
            <a:spLocks noGrp="1"/>
          </p:cNvSpPr>
          <p:nvPr>
            <p:ph sz="half" idx="1"/>
          </p:nvPr>
        </p:nvSpPr>
        <p:spPr>
          <a:xfrm>
            <a:off x="1270000" y="2768600"/>
            <a:ext cx="51562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95AD53-FE4E-FA47-B715-3C6E97CF07B8}"/>
              </a:ext>
            </a:extLst>
          </p:cNvPr>
          <p:cNvSpPr>
            <a:spLocks noGrp="1"/>
          </p:cNvSpPr>
          <p:nvPr>
            <p:ph sz="half" idx="2"/>
          </p:nvPr>
        </p:nvSpPr>
        <p:spPr>
          <a:xfrm>
            <a:off x="6578600" y="2768600"/>
            <a:ext cx="51562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151505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51707"/>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9385-22C4-1E4E-96F9-585BA4E3AE42}"/>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B957ED-C9B1-F64C-8476-0DF90E8079F8}"/>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8D0596-6E70-A348-A26A-0160F6569B5F}"/>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8946189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B2BC0-F0C9-0343-920E-5E91FD7D235B}"/>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680B1E-5613-A245-A6C5-358B0B1E8C91}"/>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05B0429C-E041-D84E-9E5A-9AF51029C253}"/>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1560378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8486A-13B3-1749-8298-C6248645E1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D17305-3FF2-5247-B63A-98CAEA6D52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90758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1DDAAE-E0B8-8442-854F-8EC2AA056039}"/>
              </a:ext>
            </a:extLst>
          </p:cNvPr>
          <p:cNvSpPr>
            <a:spLocks noGrp="1"/>
          </p:cNvSpPr>
          <p:nvPr>
            <p:ph type="title" orient="vert"/>
          </p:nvPr>
        </p:nvSpPr>
        <p:spPr>
          <a:xfrm>
            <a:off x="9118600" y="787400"/>
            <a:ext cx="2616200" cy="7696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B8DB87-6CF1-D742-A5B9-6B883BB6FD8A}"/>
              </a:ext>
            </a:extLst>
          </p:cNvPr>
          <p:cNvSpPr>
            <a:spLocks noGrp="1"/>
          </p:cNvSpPr>
          <p:nvPr>
            <p:ph type="body" orient="vert" idx="1"/>
          </p:nvPr>
        </p:nvSpPr>
        <p:spPr>
          <a:xfrm>
            <a:off x="1270000" y="787400"/>
            <a:ext cx="7696200" cy="7696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96757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2C7B3-C964-7246-84FF-054B1F2A27BE}"/>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F72661-13DA-DB4D-B13C-22288AC5BD4C}"/>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F09A3E-FBF9-1B4C-A01E-6774A8C2F270}"/>
              </a:ext>
            </a:extLst>
          </p:cNvPr>
          <p:cNvSpPr>
            <a:spLocks noGrp="1"/>
          </p:cNvSpPr>
          <p:nvPr>
            <p:ph sz="half" idx="2"/>
          </p:nvPr>
        </p:nvSpPr>
        <p:spPr>
          <a:xfrm>
            <a:off x="895350" y="3562350"/>
            <a:ext cx="5502275"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A2AA96-4FF0-3643-924E-8339CC464C9E}"/>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9C1189-6ABC-1B43-81A7-ADCB92DB12D7}"/>
              </a:ext>
            </a:extLst>
          </p:cNvPr>
          <p:cNvSpPr>
            <a:spLocks noGrp="1"/>
          </p:cNvSpPr>
          <p:nvPr>
            <p:ph sz="quarter" idx="4"/>
          </p:nvPr>
        </p:nvSpPr>
        <p:spPr>
          <a:xfrm>
            <a:off x="6583363" y="3562350"/>
            <a:ext cx="5529262"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30612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1C6EB-E461-DF4A-8AFB-F3BC037E05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447808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45666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A63BF-83C9-5C49-8B8D-45400B61228C}"/>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806BA7-BD96-2C4E-A718-184DF4C89640}"/>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D70CBE-8C8A-C947-99ED-FA291A07FAF7}"/>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2266273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74FDD-72F2-9F41-9597-23997A008C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67E2D-84EB-7746-ACCC-A236749A9C0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055451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DA8D6-CAB8-3344-8E11-DCB42F6C3267}"/>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1A09F8-DEAD-7A41-BE1E-F355442AC8FD}"/>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64135234-BD0F-FF40-8231-CF0290043C84}"/>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57760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03B3A-4A6B-FD43-A14D-5E3E37378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5C458F-2133-804F-B529-5D21B84C99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65272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4762BF-F698-F742-BD6E-BCD9DB031198}"/>
              </a:ext>
            </a:extLst>
          </p:cNvPr>
          <p:cNvSpPr>
            <a:spLocks noGrp="1"/>
          </p:cNvSpPr>
          <p:nvPr>
            <p:ph type="title" orient="vert"/>
          </p:nvPr>
        </p:nvSpPr>
        <p:spPr>
          <a:xfrm>
            <a:off x="9118600" y="787400"/>
            <a:ext cx="2616200" cy="7696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DABF52-4ACF-8C44-91D0-4ACA203E080D}"/>
              </a:ext>
            </a:extLst>
          </p:cNvPr>
          <p:cNvSpPr>
            <a:spLocks noGrp="1"/>
          </p:cNvSpPr>
          <p:nvPr>
            <p:ph type="body" orient="vert" idx="1"/>
          </p:nvPr>
        </p:nvSpPr>
        <p:spPr>
          <a:xfrm>
            <a:off x="1270000" y="787400"/>
            <a:ext cx="7696200" cy="7696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90141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3A73-F72E-2943-BD92-5AB7C5B1485A}"/>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E5D5F3-0E9B-FE44-A54B-44304DC6C297}"/>
              </a:ext>
            </a:extLst>
          </p:cNvPr>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5492714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C2EF-0435-C843-8461-4A278FFB8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72EF76-D1F8-1E41-8C45-3B8CA90B2564}"/>
              </a:ext>
            </a:extLst>
          </p:cNvPr>
          <p:cNvSpPr>
            <a:spLocks noGrp="1"/>
          </p:cNvSpPr>
          <p:nvPr>
            <p:ph idx="1"/>
          </p:nvPr>
        </p:nvSpPr>
        <p:spPr>
          <a:xfrm>
            <a:off x="893763" y="2597150"/>
            <a:ext cx="11217275" cy="6188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76019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4844-737B-A748-910E-B7ECEBAABB5F}"/>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887690-4A6E-2C44-A4D2-A9D85434A247}"/>
              </a:ext>
            </a:extLst>
          </p:cNvPr>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21143051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5F30E-AE78-ED4F-9F8A-7E877C13C5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752C0-109B-634B-A5CA-D8FC990817FF}"/>
              </a:ext>
            </a:extLst>
          </p:cNvPr>
          <p:cNvSpPr>
            <a:spLocks noGrp="1"/>
          </p:cNvSpPr>
          <p:nvPr>
            <p:ph sz="half" idx="1"/>
          </p:nvPr>
        </p:nvSpPr>
        <p:spPr>
          <a:xfrm>
            <a:off x="893763" y="2597150"/>
            <a:ext cx="5532437" cy="6188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2897E3-EF1D-4647-ABAB-47C374B61059}"/>
              </a:ext>
            </a:extLst>
          </p:cNvPr>
          <p:cNvSpPr>
            <a:spLocks noGrp="1"/>
          </p:cNvSpPr>
          <p:nvPr>
            <p:ph sz="half" idx="2"/>
          </p:nvPr>
        </p:nvSpPr>
        <p:spPr>
          <a:xfrm>
            <a:off x="6578600" y="2597150"/>
            <a:ext cx="5532438" cy="6188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65868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8CBF6-115C-E04F-AAE6-5F1321538259}"/>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B7B806-0244-1D49-82E5-6855804522B8}"/>
              </a:ext>
            </a:extLst>
          </p:cNvPr>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41EC339-910E-9141-9571-0F97A782BF77}"/>
              </a:ext>
            </a:extLst>
          </p:cNvPr>
          <p:cNvSpPr>
            <a:spLocks noGrp="1"/>
          </p:cNvSpPr>
          <p:nvPr>
            <p:ph sz="half" idx="2"/>
          </p:nvPr>
        </p:nvSpPr>
        <p:spPr>
          <a:xfrm>
            <a:off x="895350" y="3562350"/>
            <a:ext cx="5502275" cy="5240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8938E5-8187-9247-A82B-FAADB9AE09EF}"/>
              </a:ext>
            </a:extLst>
          </p:cNvPr>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A9F8B5-7B17-4B40-8B54-042E6C16F49C}"/>
              </a:ext>
            </a:extLst>
          </p:cNvPr>
          <p:cNvSpPr>
            <a:spLocks noGrp="1"/>
          </p:cNvSpPr>
          <p:nvPr>
            <p:ph sz="quarter" idx="4"/>
          </p:nvPr>
        </p:nvSpPr>
        <p:spPr>
          <a:xfrm>
            <a:off x="6583363" y="3562350"/>
            <a:ext cx="5529262" cy="5240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026003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954F1-43C4-AB42-8419-29EE3F78A34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45306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9735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3E785-EB78-5346-A59F-497281ABEE79}"/>
              </a:ext>
            </a:extLst>
          </p:cNvPr>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287BFB-DD90-8A43-BD84-E5E43583DB45}"/>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3157352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83E9D-1CD1-E348-A9BD-C99BCDE707B1}"/>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90892D-CBD6-2247-9F25-A7AC345E18A5}"/>
              </a:ext>
            </a:extLst>
          </p:cNvPr>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4C68AC-8942-F742-BD2A-7B1509D76CEF}"/>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7732739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195F-0D33-D542-8BF2-F4EFD33D5470}"/>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535AFA-6556-5B4C-AF72-68D8133669F9}"/>
              </a:ext>
            </a:extLst>
          </p:cNvPr>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F7E555DE-F0CB-E943-B41A-A8EF67EC388C}"/>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8743888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86BC-FCEA-CA40-A975-AF3FEF24A6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C22A86-575B-7E41-9AC6-A17A461181FC}"/>
              </a:ext>
            </a:extLst>
          </p:cNvPr>
          <p:cNvSpPr>
            <a:spLocks noGrp="1"/>
          </p:cNvSpPr>
          <p:nvPr>
            <p:ph type="body" orient="vert" idx="1"/>
          </p:nvPr>
        </p:nvSpPr>
        <p:spPr>
          <a:xfrm>
            <a:off x="893763" y="2597150"/>
            <a:ext cx="11217275" cy="618807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427353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C65CA8-AEF5-4544-82A3-DF3F8C4E2B13}"/>
              </a:ext>
            </a:extLst>
          </p:cNvPr>
          <p:cNvSpPr>
            <a:spLocks noGrp="1"/>
          </p:cNvSpPr>
          <p:nvPr>
            <p:ph type="title" orient="vert"/>
          </p:nvPr>
        </p:nvSpPr>
        <p:spPr>
          <a:xfrm>
            <a:off x="9307513" y="2597150"/>
            <a:ext cx="2803525" cy="61880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84C9C9-3CA3-6845-BBDF-8ABED6D8B1E3}"/>
              </a:ext>
            </a:extLst>
          </p:cNvPr>
          <p:cNvSpPr>
            <a:spLocks noGrp="1"/>
          </p:cNvSpPr>
          <p:nvPr>
            <p:ph type="body" orient="vert" idx="1"/>
          </p:nvPr>
        </p:nvSpPr>
        <p:spPr>
          <a:xfrm>
            <a:off x="893763" y="2597150"/>
            <a:ext cx="8261350" cy="618807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415689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90280-8697-B448-8B9A-A59682502448}"/>
              </a:ext>
            </a:extLst>
          </p:cNvPr>
          <p:cNvSpPr>
            <a:spLocks noGrp="1"/>
          </p:cNvSpPr>
          <p:nvPr>
            <p:ph type="ctrTitle"/>
          </p:nvPr>
        </p:nvSpPr>
        <p:spPr>
          <a:xfrm>
            <a:off x="1625600" y="1597025"/>
            <a:ext cx="9753600" cy="3395663"/>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BEE697-7110-964C-84B4-192C0DB5732F}"/>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964568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B88-6834-4C43-89F6-DC0585FDCABC}"/>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97CCA6F-2604-8943-A734-375AE8CF08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75880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08B9C-F994-A444-BBA2-9EFDA344B51E}"/>
              </a:ext>
            </a:extLst>
          </p:cNvPr>
          <p:cNvSpPr>
            <a:spLocks noGrp="1"/>
          </p:cNvSpPr>
          <p:nvPr>
            <p:ph type="title"/>
          </p:nvPr>
        </p:nvSpPr>
        <p:spPr>
          <a:xfrm>
            <a:off x="887413" y="2432050"/>
            <a:ext cx="11217275" cy="4056063"/>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275C5D-0E35-A941-BBFD-B65C2139AC34}"/>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19419861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A8B0B-9FFB-6B4F-8FA2-9B38344291FA}"/>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E70F829-B6EF-E247-9320-9BEC00ABD7F7}"/>
              </a:ext>
            </a:extLst>
          </p:cNvPr>
          <p:cNvSpPr>
            <a:spLocks noGrp="1"/>
          </p:cNvSpPr>
          <p:nvPr>
            <p:ph sz="half" idx="1"/>
          </p:nvPr>
        </p:nvSpPr>
        <p:spPr>
          <a:xfrm>
            <a:off x="1270000" y="1270000"/>
            <a:ext cx="5156200" cy="7213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90A156-C8E6-0F41-8219-8DCFB7DCC306}"/>
              </a:ext>
            </a:extLst>
          </p:cNvPr>
          <p:cNvSpPr>
            <a:spLocks noGrp="1"/>
          </p:cNvSpPr>
          <p:nvPr>
            <p:ph sz="half" idx="2"/>
          </p:nvPr>
        </p:nvSpPr>
        <p:spPr>
          <a:xfrm>
            <a:off x="6578600" y="1270000"/>
            <a:ext cx="5156200" cy="7213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29562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61732-F23C-CA4E-AE45-1526BF12257B}"/>
              </a:ext>
            </a:extLst>
          </p:cNvPr>
          <p:cNvSpPr>
            <a:spLocks noGrp="1"/>
          </p:cNvSpPr>
          <p:nvPr>
            <p:ph type="title"/>
          </p:nvPr>
        </p:nvSpPr>
        <p:spPr>
          <a:xfrm>
            <a:off x="895350" y="519113"/>
            <a:ext cx="11217275" cy="18859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C4399B-2530-814C-AE34-DF910CF048F7}"/>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C872817-BDF4-D446-8A50-FD233F3F3D87}"/>
              </a:ext>
            </a:extLst>
          </p:cNvPr>
          <p:cNvSpPr>
            <a:spLocks noGrp="1"/>
          </p:cNvSpPr>
          <p:nvPr>
            <p:ph sz="half" idx="2"/>
          </p:nvPr>
        </p:nvSpPr>
        <p:spPr>
          <a:xfrm>
            <a:off x="895350" y="3562350"/>
            <a:ext cx="5502275"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7D1374-8382-2149-BCAD-8B68E13A130F}"/>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014CB4-B7BB-3C42-AEAD-13CF827BB6EE}"/>
              </a:ext>
            </a:extLst>
          </p:cNvPr>
          <p:cNvSpPr>
            <a:spLocks noGrp="1"/>
          </p:cNvSpPr>
          <p:nvPr>
            <p:ph sz="quarter" idx="4"/>
          </p:nvPr>
        </p:nvSpPr>
        <p:spPr>
          <a:xfrm>
            <a:off x="6583363" y="3562350"/>
            <a:ext cx="5529262"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06980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CE11F-A07D-3D40-A1E1-42750A82BFFC}"/>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1633643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02BE-502C-4A46-BF57-C46AC526FB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C71982-4809-EB41-B4E7-FB07B87775B0}"/>
              </a:ext>
            </a:extLst>
          </p:cNvPr>
          <p:cNvSpPr>
            <a:spLocks noGrp="1"/>
          </p:cNvSpPr>
          <p:nvPr>
            <p:ph sz="half" idx="1"/>
          </p:nvPr>
        </p:nvSpPr>
        <p:spPr>
          <a:xfrm>
            <a:off x="1270000" y="5029200"/>
            <a:ext cx="5156200" cy="1130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27398-B74E-9045-9DC4-0FFF7533329F}"/>
              </a:ext>
            </a:extLst>
          </p:cNvPr>
          <p:cNvSpPr>
            <a:spLocks noGrp="1"/>
          </p:cNvSpPr>
          <p:nvPr>
            <p:ph sz="half" idx="2"/>
          </p:nvPr>
        </p:nvSpPr>
        <p:spPr>
          <a:xfrm>
            <a:off x="6578600" y="5029200"/>
            <a:ext cx="5156200" cy="1130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142140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7842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CE15-15B9-004A-B811-4A324CD00EB8}"/>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A77AAA-3E45-C046-A185-795047F9E209}"/>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769203-6C3E-8044-A320-ABDE19F209C2}"/>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9415429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B9909-D9F8-DC41-A9FB-569251C80D73}"/>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D95C69-2EC7-0B4F-B8F7-7FAA0C05BA30}"/>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A8E38876-DDD5-BE44-AEDE-9DF2CDF64A79}"/>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5873601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4B406-88CC-3041-B306-0ED44AAC9161}"/>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46BFE-E685-1E4B-821F-E9DFEA5E7C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08698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5D9953-B142-2C42-9B0F-C67A30B309FE}"/>
              </a:ext>
            </a:extLst>
          </p:cNvPr>
          <p:cNvSpPr>
            <a:spLocks noGrp="1"/>
          </p:cNvSpPr>
          <p:nvPr>
            <p:ph type="title" orient="vert"/>
          </p:nvPr>
        </p:nvSpPr>
        <p:spPr>
          <a:xfrm>
            <a:off x="9307513" y="519113"/>
            <a:ext cx="2803525" cy="79644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5BCA05-3703-CA49-B422-8518594FE2D6}"/>
              </a:ext>
            </a:extLst>
          </p:cNvPr>
          <p:cNvSpPr>
            <a:spLocks noGrp="1"/>
          </p:cNvSpPr>
          <p:nvPr>
            <p:ph type="body" orient="vert" idx="1"/>
          </p:nvPr>
        </p:nvSpPr>
        <p:spPr>
          <a:xfrm>
            <a:off x="893763" y="519113"/>
            <a:ext cx="8261350" cy="79644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127274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A96CB-C038-8B42-BFFB-1F9B5E88F6E9}"/>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260501-B863-5A4C-8FE6-4B52FB5252D3}"/>
              </a:ext>
            </a:extLst>
          </p:cNvPr>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2891839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23B10-6307-BF41-8AF6-E05AAB3D93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EA053D-3D86-3D49-BC87-D12921B2B568}"/>
              </a:ext>
            </a:extLst>
          </p:cNvPr>
          <p:cNvSpPr>
            <a:spLocks noGrp="1"/>
          </p:cNvSpPr>
          <p:nvPr>
            <p:ph idx="1"/>
          </p:nvPr>
        </p:nvSpPr>
        <p:spPr>
          <a:xfrm>
            <a:off x="893763" y="2597150"/>
            <a:ext cx="11217275" cy="6188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12544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3C267-9D05-D145-99FE-0EBF539405F5}"/>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18DC1D-782E-7746-944D-79ABF90B977C}"/>
              </a:ext>
            </a:extLst>
          </p:cNvPr>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01451857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533ED-9859-BE41-B6D7-FD34514D2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4F883-C1BC-EF42-83A5-7E3EACDD493A}"/>
              </a:ext>
            </a:extLst>
          </p:cNvPr>
          <p:cNvSpPr>
            <a:spLocks noGrp="1"/>
          </p:cNvSpPr>
          <p:nvPr>
            <p:ph sz="half" idx="1"/>
          </p:nvPr>
        </p:nvSpPr>
        <p:spPr>
          <a:xfrm>
            <a:off x="893763" y="2597150"/>
            <a:ext cx="5532437" cy="6188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B8EE3F-AB29-0648-B6EB-C09B7EE8BE71}"/>
              </a:ext>
            </a:extLst>
          </p:cNvPr>
          <p:cNvSpPr>
            <a:spLocks noGrp="1"/>
          </p:cNvSpPr>
          <p:nvPr>
            <p:ph sz="half" idx="2"/>
          </p:nvPr>
        </p:nvSpPr>
        <p:spPr>
          <a:xfrm>
            <a:off x="6578600" y="2597150"/>
            <a:ext cx="5532438" cy="6188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7785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F1A4-274C-B243-B4E8-D7515F92FE44}"/>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114313-41F8-4B4E-A131-CB94D05CDE89}"/>
              </a:ext>
            </a:extLst>
          </p:cNvPr>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A8EC41-25EF-C94F-8234-97CAC3CA11D7}"/>
              </a:ext>
            </a:extLst>
          </p:cNvPr>
          <p:cNvSpPr>
            <a:spLocks noGrp="1"/>
          </p:cNvSpPr>
          <p:nvPr>
            <p:ph sz="half" idx="2"/>
          </p:nvPr>
        </p:nvSpPr>
        <p:spPr>
          <a:xfrm>
            <a:off x="895350" y="3562350"/>
            <a:ext cx="5502275" cy="5240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CBCDD6-0804-904C-9095-F42CB1FA25FC}"/>
              </a:ext>
            </a:extLst>
          </p:cNvPr>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247B37-FE09-7947-9A08-16E9FEA44B2B}"/>
              </a:ext>
            </a:extLst>
          </p:cNvPr>
          <p:cNvSpPr>
            <a:spLocks noGrp="1"/>
          </p:cNvSpPr>
          <p:nvPr>
            <p:ph sz="quarter" idx="4"/>
          </p:nvPr>
        </p:nvSpPr>
        <p:spPr>
          <a:xfrm>
            <a:off x="6583363" y="3562350"/>
            <a:ext cx="5529262" cy="5240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27318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1EE9E-2EF8-2D49-985F-CBD835681545}"/>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A43AF9-83C0-AD4B-AC6D-E6B2B8FFA99B}"/>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03AD74-53A8-5143-9687-42D055BCC91E}"/>
              </a:ext>
            </a:extLst>
          </p:cNvPr>
          <p:cNvSpPr>
            <a:spLocks noGrp="1"/>
          </p:cNvSpPr>
          <p:nvPr>
            <p:ph sz="half" idx="2"/>
          </p:nvPr>
        </p:nvSpPr>
        <p:spPr>
          <a:xfrm>
            <a:off x="895350" y="3562350"/>
            <a:ext cx="5502275"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CF8C49-543A-A142-8C5C-E24C09F1C436}"/>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459D532-04CF-0E42-8357-A8E6D1975BD9}"/>
              </a:ext>
            </a:extLst>
          </p:cNvPr>
          <p:cNvSpPr>
            <a:spLocks noGrp="1"/>
          </p:cNvSpPr>
          <p:nvPr>
            <p:ph sz="quarter" idx="4"/>
          </p:nvPr>
        </p:nvSpPr>
        <p:spPr>
          <a:xfrm>
            <a:off x="6583363" y="3562350"/>
            <a:ext cx="5529262"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426162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86B76-B552-4240-B0AE-9B3E3AD537E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140974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14075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B8819-BA36-CE46-A2FC-567D865FB642}"/>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25E7CC-6126-4940-83E3-FF27FC6774D3}"/>
              </a:ext>
            </a:extLst>
          </p:cNvPr>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572C44-45E9-2C42-A90B-AA4EF62C56FE}"/>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6347957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103A5-ADC2-B04E-A72E-8842A19FF9DC}"/>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F9AAAF-6FAF-814F-A5F6-7645FA510D4E}"/>
              </a:ext>
            </a:extLst>
          </p:cNvPr>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EC0C685-FE3B-6A49-B405-24EE4EA48CA5}"/>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4167837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63831-6405-334F-B37B-7DCA0702DF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FDB398-24F8-4940-93E0-AB47470C4E9C}"/>
              </a:ext>
            </a:extLst>
          </p:cNvPr>
          <p:cNvSpPr>
            <a:spLocks noGrp="1"/>
          </p:cNvSpPr>
          <p:nvPr>
            <p:ph type="body" orient="vert" idx="1"/>
          </p:nvPr>
        </p:nvSpPr>
        <p:spPr>
          <a:xfrm>
            <a:off x="893763" y="2597150"/>
            <a:ext cx="11217275" cy="618807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37693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3F9BD3-E91C-E646-ACD2-199FAE92F926}"/>
              </a:ext>
            </a:extLst>
          </p:cNvPr>
          <p:cNvSpPr>
            <a:spLocks noGrp="1"/>
          </p:cNvSpPr>
          <p:nvPr>
            <p:ph type="title" orient="vert"/>
          </p:nvPr>
        </p:nvSpPr>
        <p:spPr>
          <a:xfrm>
            <a:off x="9307513" y="2597150"/>
            <a:ext cx="2803525" cy="64706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CFF12B-BC97-F747-A113-E45BD6BE2E5A}"/>
              </a:ext>
            </a:extLst>
          </p:cNvPr>
          <p:cNvSpPr>
            <a:spLocks noGrp="1"/>
          </p:cNvSpPr>
          <p:nvPr>
            <p:ph type="body" orient="vert" idx="1"/>
          </p:nvPr>
        </p:nvSpPr>
        <p:spPr>
          <a:xfrm>
            <a:off x="893763" y="2597150"/>
            <a:ext cx="8261350" cy="647065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925932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AD40-8111-5A4D-BD36-A66CB3AA3C87}"/>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05C7D8-AAB0-CA48-BF2E-1E5B90563A97}"/>
              </a:ext>
            </a:extLst>
          </p:cNvPr>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071387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1FE0-A40C-3843-B155-3F9B4204D2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DC7E3-76C0-B84F-BF3C-431DCA54785E}"/>
              </a:ext>
            </a:extLst>
          </p:cNvPr>
          <p:cNvSpPr>
            <a:spLocks noGrp="1"/>
          </p:cNvSpPr>
          <p:nvPr>
            <p:ph idx="1"/>
          </p:nvPr>
        </p:nvSpPr>
        <p:spPr>
          <a:xfrm>
            <a:off x="893763" y="2597150"/>
            <a:ext cx="11217275" cy="6188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603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B73B-783B-EF44-BFC1-1B7BAC3A9B27}"/>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261DD0-5BDF-7141-8258-A0F1A51F234D}"/>
              </a:ext>
            </a:extLst>
          </p:cNvPr>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57835167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81AEB-90B4-3A46-8518-7372BE975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B9BA74-9BF5-1C43-B385-1CC277ED94CC}"/>
              </a:ext>
            </a:extLst>
          </p:cNvPr>
          <p:cNvSpPr>
            <a:spLocks noGrp="1"/>
          </p:cNvSpPr>
          <p:nvPr>
            <p:ph sz="half" idx="1"/>
          </p:nvPr>
        </p:nvSpPr>
        <p:spPr>
          <a:xfrm>
            <a:off x="893763" y="2597150"/>
            <a:ext cx="5532437" cy="6188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229C2C-AAB1-A845-AAAB-64BA83EA3F8D}"/>
              </a:ext>
            </a:extLst>
          </p:cNvPr>
          <p:cNvSpPr>
            <a:spLocks noGrp="1"/>
          </p:cNvSpPr>
          <p:nvPr>
            <p:ph sz="half" idx="2"/>
          </p:nvPr>
        </p:nvSpPr>
        <p:spPr>
          <a:xfrm>
            <a:off x="6578600" y="2597150"/>
            <a:ext cx="5532438" cy="6188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6473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96B88-0C20-DD48-9EB3-E30A3225723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443826"/>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89EE-A245-C746-AF2C-F0048A059A23}"/>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1567F9-CA0F-0840-8C39-773484D88E64}"/>
              </a:ext>
            </a:extLst>
          </p:cNvPr>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CA8D14-88E7-514D-AAB5-D177EEF4B4A7}"/>
              </a:ext>
            </a:extLst>
          </p:cNvPr>
          <p:cNvSpPr>
            <a:spLocks noGrp="1"/>
          </p:cNvSpPr>
          <p:nvPr>
            <p:ph sz="half" idx="2"/>
          </p:nvPr>
        </p:nvSpPr>
        <p:spPr>
          <a:xfrm>
            <a:off x="895350" y="3562350"/>
            <a:ext cx="5502275" cy="5240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AEA02B-35AD-0743-B5E6-7556A3CCE467}"/>
              </a:ext>
            </a:extLst>
          </p:cNvPr>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0CE7EC-5604-0748-BDF4-CFCEFE0B14FD}"/>
              </a:ext>
            </a:extLst>
          </p:cNvPr>
          <p:cNvSpPr>
            <a:spLocks noGrp="1"/>
          </p:cNvSpPr>
          <p:nvPr>
            <p:ph sz="quarter" idx="4"/>
          </p:nvPr>
        </p:nvSpPr>
        <p:spPr>
          <a:xfrm>
            <a:off x="6583363" y="3562350"/>
            <a:ext cx="5529262" cy="5240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809282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C7815-F583-F24B-9318-323D8352149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577657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25318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D2280-AC67-D346-93F6-9C599D7B9442}"/>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3E4957-484C-F448-B64E-0BB7BB6CCD4F}"/>
              </a:ext>
            </a:extLst>
          </p:cNvPr>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759A7B-6F87-334E-AA3D-433154FD38E0}"/>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877334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A671-0F26-6846-BE2D-357FFC47C237}"/>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E48BE8-371E-914B-B653-E513E0CEBACC}"/>
              </a:ext>
            </a:extLst>
          </p:cNvPr>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DF61D9AC-ACFF-3448-8552-229A3D02FB54}"/>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5683421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1F82-786A-3744-86E7-C8F06E0B5B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0D920A-F955-3D4D-B049-423C75A1CCEB}"/>
              </a:ext>
            </a:extLst>
          </p:cNvPr>
          <p:cNvSpPr>
            <a:spLocks noGrp="1"/>
          </p:cNvSpPr>
          <p:nvPr>
            <p:ph type="body" orient="vert" idx="1"/>
          </p:nvPr>
        </p:nvSpPr>
        <p:spPr>
          <a:xfrm>
            <a:off x="893763" y="2597150"/>
            <a:ext cx="11217275" cy="618807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342603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6EEF68-BFAA-A743-A111-D1EA807E3F6F}"/>
              </a:ext>
            </a:extLst>
          </p:cNvPr>
          <p:cNvSpPr>
            <a:spLocks noGrp="1"/>
          </p:cNvSpPr>
          <p:nvPr>
            <p:ph type="title" orient="vert"/>
          </p:nvPr>
        </p:nvSpPr>
        <p:spPr>
          <a:xfrm>
            <a:off x="9307513" y="2597150"/>
            <a:ext cx="2803525" cy="64706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3C352E-5E68-1947-BB98-A2C5D4CF6EB0}"/>
              </a:ext>
            </a:extLst>
          </p:cNvPr>
          <p:cNvSpPr>
            <a:spLocks noGrp="1"/>
          </p:cNvSpPr>
          <p:nvPr>
            <p:ph type="body" orient="vert" idx="1"/>
          </p:nvPr>
        </p:nvSpPr>
        <p:spPr>
          <a:xfrm>
            <a:off x="893763" y="2597150"/>
            <a:ext cx="8261350" cy="6470650"/>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763201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8C347-8756-5546-A421-C40A8C9E979A}"/>
              </a:ext>
            </a:extLst>
          </p:cNvPr>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D2AA87-BF03-2F41-AB29-F5EC05C4DA3A}"/>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9439540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A3214-ACC3-864C-84B0-BA9C1CBB55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07D12D-EA19-CE4F-B641-534DE83F46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763232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655C-52CA-8949-B8C8-D09E126F5605}"/>
              </a:ext>
            </a:extLst>
          </p:cNvPr>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A2E7E2-B329-7B4D-8F0E-3805F5C79A39}"/>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45336438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27990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A4CAD-3FA2-D249-88E7-416487EB5F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6E29B0-A2BB-8643-87C5-D87CA455E7A2}"/>
              </a:ext>
            </a:extLst>
          </p:cNvPr>
          <p:cNvSpPr>
            <a:spLocks noGrp="1"/>
          </p:cNvSpPr>
          <p:nvPr>
            <p:ph sz="half" idx="1"/>
          </p:nvPr>
        </p:nvSpPr>
        <p:spPr>
          <a:xfrm>
            <a:off x="635000" y="4902200"/>
            <a:ext cx="2857500" cy="330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AF3163-B666-A74F-9147-49823529D736}"/>
              </a:ext>
            </a:extLst>
          </p:cNvPr>
          <p:cNvSpPr>
            <a:spLocks noGrp="1"/>
          </p:cNvSpPr>
          <p:nvPr>
            <p:ph sz="half" idx="2"/>
          </p:nvPr>
        </p:nvSpPr>
        <p:spPr>
          <a:xfrm>
            <a:off x="3644900" y="4902200"/>
            <a:ext cx="2857500" cy="330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24317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FF68D-719F-854B-934B-A03401C9CF56}"/>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749697-4439-6842-9D1B-92872657CB8A}"/>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704D1B0-06DB-254E-ADCA-6B59EA670CF8}"/>
              </a:ext>
            </a:extLst>
          </p:cNvPr>
          <p:cNvSpPr>
            <a:spLocks noGrp="1"/>
          </p:cNvSpPr>
          <p:nvPr>
            <p:ph sz="half" idx="2"/>
          </p:nvPr>
        </p:nvSpPr>
        <p:spPr>
          <a:xfrm>
            <a:off x="895350" y="3562350"/>
            <a:ext cx="5502275"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B31E05-F467-134A-94DE-7F898447E28E}"/>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3DD76E7-258A-E74C-A624-A206D258CFD4}"/>
              </a:ext>
            </a:extLst>
          </p:cNvPr>
          <p:cNvSpPr>
            <a:spLocks noGrp="1"/>
          </p:cNvSpPr>
          <p:nvPr>
            <p:ph sz="quarter" idx="4"/>
          </p:nvPr>
        </p:nvSpPr>
        <p:spPr>
          <a:xfrm>
            <a:off x="6583363" y="3562350"/>
            <a:ext cx="5529262"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00404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0D71D-D2CA-C744-978D-D4FB472DCDD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187435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6509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1A49A-6E9E-F349-B10C-3E5CBE6CDA4B}"/>
              </a:ext>
            </a:extLst>
          </p:cNvPr>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76FB75-7F22-7146-939A-7D51990D8859}"/>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33223C-CBDD-B94B-8382-EA5FFB798160}"/>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2125506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2F0CB-D820-8C47-AF78-AE918F51B77F}"/>
              </a:ext>
            </a:extLst>
          </p:cNvPr>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1D0998-8AE1-BC40-921E-5E2E0940CD67}"/>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1DEDF208-70D7-3943-B835-2958F68C6C52}"/>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77860015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ECE3C-D547-5641-8A52-F16958814A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BD67B1-1E9B-044D-8527-28AC66860D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39612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8A1422-D114-1640-81F1-9CDF8762793F}"/>
              </a:ext>
            </a:extLst>
          </p:cNvPr>
          <p:cNvSpPr>
            <a:spLocks noGrp="1"/>
          </p:cNvSpPr>
          <p:nvPr>
            <p:ph type="title" orient="vert"/>
          </p:nvPr>
        </p:nvSpPr>
        <p:spPr>
          <a:xfrm>
            <a:off x="5035550" y="1524000"/>
            <a:ext cx="1466850" cy="6680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99505A-BA60-CF4F-ABA9-CCE337B0D987}"/>
              </a:ext>
            </a:extLst>
          </p:cNvPr>
          <p:cNvSpPr>
            <a:spLocks noGrp="1"/>
          </p:cNvSpPr>
          <p:nvPr>
            <p:ph type="body" orient="vert" idx="1"/>
          </p:nvPr>
        </p:nvSpPr>
        <p:spPr>
          <a:xfrm>
            <a:off x="635000" y="1524000"/>
            <a:ext cx="4248150" cy="668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43601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9258-5517-064B-A913-2EDE25E158EF}"/>
              </a:ext>
            </a:extLst>
          </p:cNvPr>
          <p:cNvSpPr>
            <a:spLocks noGrp="1"/>
          </p:cNvSpPr>
          <p:nvPr>
            <p:ph type="ctrTitle"/>
          </p:nvPr>
        </p:nvSpPr>
        <p:spPr>
          <a:xfrm>
            <a:off x="1625600" y="1597025"/>
            <a:ext cx="9753600" cy="3395663"/>
          </a:xfrm>
        </p:spPr>
        <p:txBody>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7FC74B-223B-3049-9EC8-A2A234B97D2C}"/>
              </a:ext>
            </a:extLst>
          </p:cNvPr>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6910448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98EC-0C66-934D-9AE2-8D09CC123C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A97D2-8952-264C-BA2D-9FC0E2BAE4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44487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91B84-DE29-664A-9253-3E4AB8D80E59}"/>
              </a:ext>
            </a:extLst>
          </p:cNvPr>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6B714C-9AA6-5547-8DC7-E30C25CE8CA7}"/>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1961D6-F0A7-414D-8853-6FD7DA9478A5}"/>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6168745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A0EEE-085B-9848-BBC2-498FBAA96020}"/>
              </a:ext>
            </a:extLst>
          </p:cNvPr>
          <p:cNvSpPr>
            <a:spLocks noGrp="1"/>
          </p:cNvSpPr>
          <p:nvPr>
            <p:ph type="title"/>
          </p:nvPr>
        </p:nvSpPr>
        <p:spPr>
          <a:xfrm>
            <a:off x="887413" y="2432050"/>
            <a:ext cx="11217275" cy="4056063"/>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1D47A1-9451-8641-B7ED-8B91849875D4}"/>
              </a:ext>
            </a:extLst>
          </p:cNvPr>
          <p:cNvSpPr>
            <a:spLocks noGrp="1"/>
          </p:cNvSpPr>
          <p:nvPr>
            <p:ph type="body" idx="1"/>
          </p:nvPr>
        </p:nvSpPr>
        <p:spPr>
          <a:xfrm>
            <a:off x="887413" y="6527800"/>
            <a:ext cx="11217275" cy="2133600"/>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33580248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A7FE-E2C3-7C44-9731-D7299EB3FE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8E5A6-3BE8-D64E-BFD9-E0BB12BDCA83}"/>
              </a:ext>
            </a:extLst>
          </p:cNvPr>
          <p:cNvSpPr>
            <a:spLocks noGrp="1"/>
          </p:cNvSpPr>
          <p:nvPr>
            <p:ph sz="half" idx="1"/>
          </p:nvPr>
        </p:nvSpPr>
        <p:spPr>
          <a:xfrm>
            <a:off x="635000" y="4902200"/>
            <a:ext cx="2857500" cy="330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18FDC-03B6-914B-B284-36B00B07DBB8}"/>
              </a:ext>
            </a:extLst>
          </p:cNvPr>
          <p:cNvSpPr>
            <a:spLocks noGrp="1"/>
          </p:cNvSpPr>
          <p:nvPr>
            <p:ph sz="half" idx="2"/>
          </p:nvPr>
        </p:nvSpPr>
        <p:spPr>
          <a:xfrm>
            <a:off x="3644900" y="4902200"/>
            <a:ext cx="2857500" cy="330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71512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A8FD7-29E5-8043-A5CA-44FC4B8A96A8}"/>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BF7BFD-AFC7-904C-9E66-82CCD7E37824}"/>
              </a:ext>
            </a:extLst>
          </p:cNvPr>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5871264-5BC0-034B-BFC6-EE7444CB90FD}"/>
              </a:ext>
            </a:extLst>
          </p:cNvPr>
          <p:cNvSpPr>
            <a:spLocks noGrp="1"/>
          </p:cNvSpPr>
          <p:nvPr>
            <p:ph sz="half" idx="2"/>
          </p:nvPr>
        </p:nvSpPr>
        <p:spPr>
          <a:xfrm>
            <a:off x="895350" y="3562350"/>
            <a:ext cx="5502275"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818FA8-0AEC-2A48-A298-DE4E488DEE96}"/>
              </a:ext>
            </a:extLst>
          </p:cNvPr>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FF3C63-2B30-AA44-8C65-21420FD025C7}"/>
              </a:ext>
            </a:extLst>
          </p:cNvPr>
          <p:cNvSpPr>
            <a:spLocks noGrp="1"/>
          </p:cNvSpPr>
          <p:nvPr>
            <p:ph sz="quarter" idx="4"/>
          </p:nvPr>
        </p:nvSpPr>
        <p:spPr>
          <a:xfrm>
            <a:off x="6583363" y="3562350"/>
            <a:ext cx="5529262" cy="524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373854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48F9D-BCDB-E248-8184-A4E1E91B8D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124699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44494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1E168-EF2D-D64E-884D-D7E6878316E1}"/>
              </a:ext>
            </a:extLst>
          </p:cNvPr>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500FA1-5643-AB4A-B7B5-1F2A715D5FB6}"/>
              </a:ext>
            </a:extLst>
          </p:cNvPr>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259F4C-DCED-A74F-9C99-EAD46BDAEBCC}"/>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8119050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FC0AF-7B6B-E748-86FE-C666DD2EDE94}"/>
              </a:ext>
            </a:extLst>
          </p:cNvPr>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9F948C-0109-7C4A-97AC-38E7DCCB3471}"/>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AE82795F-325D-814C-92E0-4D2EFE63BA64}"/>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6715893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C86BA-FB3F-3048-A6B2-3CC15B9748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5A45A6-1B0E-BF4A-BBB2-A334E30FE6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64764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C6F201-7E1F-BA43-A7A4-51568327C961}"/>
              </a:ext>
            </a:extLst>
          </p:cNvPr>
          <p:cNvSpPr>
            <a:spLocks noGrp="1"/>
          </p:cNvSpPr>
          <p:nvPr>
            <p:ph type="title" orient="vert"/>
          </p:nvPr>
        </p:nvSpPr>
        <p:spPr>
          <a:xfrm>
            <a:off x="5035550" y="1524000"/>
            <a:ext cx="1466850" cy="6680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FA946A-8F96-3343-A41C-3E617D15E47A}"/>
              </a:ext>
            </a:extLst>
          </p:cNvPr>
          <p:cNvSpPr>
            <a:spLocks noGrp="1"/>
          </p:cNvSpPr>
          <p:nvPr>
            <p:ph type="body" orient="vert" idx="1"/>
          </p:nvPr>
        </p:nvSpPr>
        <p:spPr>
          <a:xfrm>
            <a:off x="635000" y="1524000"/>
            <a:ext cx="4248150" cy="668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83942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36F3-2556-9A47-9C1C-456CEF3CA6AD}"/>
              </a:ext>
            </a:extLst>
          </p:cNvPr>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A77F89-A9D3-0046-859A-AB0DD5B9BFB8}"/>
              </a:ext>
            </a:extLst>
          </p:cNvPr>
          <p:cNvSpPr>
            <a:spLocks noGrp="1"/>
          </p:cNvSpPr>
          <p:nvPr>
            <p:ph type="subTitle" idx="1"/>
          </p:nvPr>
        </p:nvSpPr>
        <p:spPr>
          <a:xfrm>
            <a:off x="1625600" y="5122863"/>
            <a:ext cx="9753600" cy="23542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4644950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E8882-6FA7-E546-84F6-2FE34FC12613}"/>
              </a:ext>
            </a:extLst>
          </p:cNvPr>
          <p:cNvSpPr>
            <a:spLocks noGrp="1"/>
          </p:cNvSpPr>
          <p:nvPr>
            <p:ph type="title"/>
          </p:nvPr>
        </p:nvSpPr>
        <p:spPr>
          <a:xfrm>
            <a:off x="895350" y="650875"/>
            <a:ext cx="4194175" cy="2274888"/>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6136C2-71AA-254B-9CC1-61E18F8749F7}"/>
              </a:ext>
            </a:extLst>
          </p:cNvPr>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24ACC654-B5DD-1343-B8AA-CEB9E429E8D3}"/>
              </a:ext>
            </a:extLst>
          </p:cNvPr>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19308103"/>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9B10-7F51-D040-987D-3B9FC7A786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A13019-19CF-D44B-8E1A-2A3846C7346F}"/>
              </a:ext>
            </a:extLst>
          </p:cNvPr>
          <p:cNvSpPr>
            <a:spLocks noGrp="1"/>
          </p:cNvSpPr>
          <p:nvPr>
            <p:ph idx="1"/>
          </p:nvPr>
        </p:nvSpPr>
        <p:spPr>
          <a:xfrm>
            <a:off x="893763" y="2597150"/>
            <a:ext cx="11217275" cy="6188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2227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645E3-2F6C-4F43-A4CF-B6742C28D6CA}"/>
              </a:ext>
            </a:extLst>
          </p:cNvPr>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B80328-66F4-5840-A422-925FAB413BE6}"/>
              </a:ext>
            </a:extLst>
          </p:cNvPr>
          <p:cNvSpPr>
            <a:spLocks noGrp="1"/>
          </p:cNvSpPr>
          <p:nvPr>
            <p:ph type="body" idx="1"/>
          </p:nvPr>
        </p:nvSpPr>
        <p:spPr>
          <a:xfrm>
            <a:off x="887413" y="6527800"/>
            <a:ext cx="11217275" cy="2133600"/>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413019645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CBE7-37D6-034A-B5A2-6A53125D39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A25E73-C856-C745-80E4-5638562CEFB5}"/>
              </a:ext>
            </a:extLst>
          </p:cNvPr>
          <p:cNvSpPr>
            <a:spLocks noGrp="1"/>
          </p:cNvSpPr>
          <p:nvPr>
            <p:ph sz="half" idx="1"/>
          </p:nvPr>
        </p:nvSpPr>
        <p:spPr>
          <a:xfrm>
            <a:off x="893763" y="2597150"/>
            <a:ext cx="5532437" cy="6188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6C3242-9C5D-A04F-AC30-95CEDC17FEEB}"/>
              </a:ext>
            </a:extLst>
          </p:cNvPr>
          <p:cNvSpPr>
            <a:spLocks noGrp="1"/>
          </p:cNvSpPr>
          <p:nvPr>
            <p:ph sz="half" idx="2"/>
          </p:nvPr>
        </p:nvSpPr>
        <p:spPr>
          <a:xfrm>
            <a:off x="6578600" y="2597150"/>
            <a:ext cx="5532438" cy="61880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280599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407C6-D666-7743-AAC3-6B3DCE814DF4}"/>
              </a:ext>
            </a:extLst>
          </p:cNvPr>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678FC7-87DA-3042-AB5F-2C5A401F5ECE}"/>
              </a:ext>
            </a:extLst>
          </p:cNvPr>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36CE5CA-A6E9-4E4B-BE3F-F5CAF9E296B3}"/>
              </a:ext>
            </a:extLst>
          </p:cNvPr>
          <p:cNvSpPr>
            <a:spLocks noGrp="1"/>
          </p:cNvSpPr>
          <p:nvPr>
            <p:ph sz="half" idx="2"/>
          </p:nvPr>
        </p:nvSpPr>
        <p:spPr>
          <a:xfrm>
            <a:off x="895350" y="3562350"/>
            <a:ext cx="5502275" cy="5240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4FF3C2-3C2D-1D4A-8899-891829B9684A}"/>
              </a:ext>
            </a:extLst>
          </p:cNvPr>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ABE188-8FBF-8D44-90E6-39F8AEFE5D3B}"/>
              </a:ext>
            </a:extLst>
          </p:cNvPr>
          <p:cNvSpPr>
            <a:spLocks noGrp="1"/>
          </p:cNvSpPr>
          <p:nvPr>
            <p:ph sz="quarter" idx="4"/>
          </p:nvPr>
        </p:nvSpPr>
        <p:spPr>
          <a:xfrm>
            <a:off x="6583363" y="3562350"/>
            <a:ext cx="5529262" cy="5240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20270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2AA8F-FDF1-A748-B7BA-02EADD94E0B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205485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7363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7B95-5C28-BC4C-AAF2-9746CD7F063B}"/>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F2940E-A839-1A49-A30E-D8DA0B4C4889}"/>
              </a:ext>
            </a:extLst>
          </p:cNvPr>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1F6E43-3D89-D643-9059-D28C1536E33A}"/>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4330851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B93E-5124-DE41-9641-099667B9F3BC}"/>
              </a:ext>
            </a:extLst>
          </p:cNvPr>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E5A184-BA0F-5046-AFF4-3DDBAF3BB9CC}"/>
              </a:ext>
            </a:extLst>
          </p:cNvPr>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05138018-B81C-6B42-A283-D373E812CB8F}"/>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68168704"/>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6AEB9-BCA9-BD48-AA88-33631F5D03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E1BD22-6C68-3640-B55D-F9E9774C20A4}"/>
              </a:ext>
            </a:extLst>
          </p:cNvPr>
          <p:cNvSpPr>
            <a:spLocks noGrp="1"/>
          </p:cNvSpPr>
          <p:nvPr>
            <p:ph type="body" orient="vert" idx="1"/>
          </p:nvPr>
        </p:nvSpPr>
        <p:spPr>
          <a:xfrm>
            <a:off x="893763" y="2597150"/>
            <a:ext cx="11217275" cy="618807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922630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89FBB8-5340-DC4E-9702-EABFB0A3B659}"/>
              </a:ext>
            </a:extLst>
          </p:cNvPr>
          <p:cNvSpPr>
            <a:spLocks noGrp="1"/>
          </p:cNvSpPr>
          <p:nvPr>
            <p:ph type="title" orient="vert"/>
          </p:nvPr>
        </p:nvSpPr>
        <p:spPr>
          <a:xfrm>
            <a:off x="9307513" y="787400"/>
            <a:ext cx="2803525" cy="79978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759F6F-E01A-2F40-ADAE-B70F7B06E995}"/>
              </a:ext>
            </a:extLst>
          </p:cNvPr>
          <p:cNvSpPr>
            <a:spLocks noGrp="1"/>
          </p:cNvSpPr>
          <p:nvPr>
            <p:ph type="body" orient="vert" idx="1"/>
          </p:nvPr>
        </p:nvSpPr>
        <p:spPr>
          <a:xfrm>
            <a:off x="893763" y="787400"/>
            <a:ext cx="8261350" cy="79978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13969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FAEAE377-2DC4-E249-A223-6E7728A8ACD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2700"/>
            <a:ext cx="130048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7" name="Rectangle 2">
            <a:extLst>
              <a:ext uri="{FF2B5EF4-FFF2-40B4-BE49-F238E27FC236}">
                <a16:creationId xmlns:a16="http://schemas.microsoft.com/office/drawing/2014/main" id="{1840AD28-90E9-B048-AFAB-7FF81989D1E6}"/>
              </a:ext>
            </a:extLst>
          </p:cNvPr>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
        <p:nvSpPr>
          <p:cNvPr id="1028" name="Rectangle 3">
            <a:extLst>
              <a:ext uri="{FF2B5EF4-FFF2-40B4-BE49-F238E27FC236}">
                <a16:creationId xmlns:a16="http://schemas.microsoft.com/office/drawing/2014/main" id="{D2A4EF66-A579-7C46-AC5E-DF8AD22DB63C}"/>
              </a:ext>
            </a:extLst>
          </p:cNvPr>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9144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13716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8288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18FF049D-7FCE-9A4F-B8BB-DE55A290975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30048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9144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13716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8288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marL="889000" indent="-571500" algn="l" rtl="0" eaLnBrk="0" fontAlgn="base" hangingPunct="0">
        <a:spcBef>
          <a:spcPts val="24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1pPr>
      <a:lvl2pPr marL="1333500" indent="-571500" algn="l" rtl="0" eaLnBrk="0" fontAlgn="base" hangingPunct="0">
        <a:spcBef>
          <a:spcPts val="24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2pPr>
      <a:lvl3pPr marL="1778000" indent="-571500" algn="l" rtl="0" eaLnBrk="0" fontAlgn="base" hangingPunct="0">
        <a:spcBef>
          <a:spcPts val="24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3pPr>
      <a:lvl4pPr marL="2222500" indent="-571500" algn="l" rtl="0" eaLnBrk="0" fontAlgn="base" hangingPunct="0">
        <a:spcBef>
          <a:spcPts val="24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4pPr>
      <a:lvl5pPr marL="2667000" indent="-571500" algn="l" rtl="0" eaLnBrk="0" fontAlgn="base" hangingPunct="0">
        <a:spcBef>
          <a:spcPts val="24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266" name="Picture 1">
            <a:extLst>
              <a:ext uri="{FF2B5EF4-FFF2-40B4-BE49-F238E27FC236}">
                <a16:creationId xmlns:a16="http://schemas.microsoft.com/office/drawing/2014/main" id="{5621C5F2-63E4-3F47-AE63-07280076FE5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2700"/>
            <a:ext cx="130048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67" name="Rectangle 2">
            <a:extLst>
              <a:ext uri="{FF2B5EF4-FFF2-40B4-BE49-F238E27FC236}">
                <a16:creationId xmlns:a16="http://schemas.microsoft.com/office/drawing/2014/main" id="{E734980E-1172-E24F-87CE-FCFCAE692A3A}"/>
              </a:ext>
            </a:extLst>
          </p:cNvPr>
          <p:cNvSpPr>
            <a:spLocks noGrp="1" noChangeArrowheads="1"/>
          </p:cNvSpPr>
          <p:nvPr>
            <p:ph type="title"/>
          </p:nvPr>
        </p:nvSpPr>
        <p:spPr bwMode="auto">
          <a:xfrm>
            <a:off x="1270000" y="774700"/>
            <a:ext cx="10464800" cy="191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panose="020B0502020104020203" pitchFamily="34" charset="-79"/>
              </a:rPr>
              <a:t>Click to edit Master title style</a:t>
            </a:r>
          </a:p>
        </p:txBody>
      </p:sp>
      <p:sp>
        <p:nvSpPr>
          <p:cNvPr id="11268" name="Rectangle 3">
            <a:extLst>
              <a:ext uri="{FF2B5EF4-FFF2-40B4-BE49-F238E27FC236}">
                <a16:creationId xmlns:a16="http://schemas.microsoft.com/office/drawing/2014/main" id="{182EAA2C-2F27-4448-9E19-6F4A83E79B4E}"/>
              </a:ext>
            </a:extLst>
          </p:cNvPr>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9144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13716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8288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marL="7604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1pPr>
      <a:lvl2pPr marL="12049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2pPr>
      <a:lvl3pPr marL="16494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3pPr>
      <a:lvl4pPr marL="20939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4pPr>
      <a:lvl5pPr marL="25384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2290" name="Picture 1">
            <a:extLst>
              <a:ext uri="{FF2B5EF4-FFF2-40B4-BE49-F238E27FC236}">
                <a16:creationId xmlns:a16="http://schemas.microsoft.com/office/drawing/2014/main" id="{79875D74-DEF3-EA40-878B-610AEA6B3A1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2700"/>
            <a:ext cx="130048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91" name="Rectangle 2">
            <a:extLst>
              <a:ext uri="{FF2B5EF4-FFF2-40B4-BE49-F238E27FC236}">
                <a16:creationId xmlns:a16="http://schemas.microsoft.com/office/drawing/2014/main" id="{8C9B96EC-E018-D741-B8E0-9A372CC1DF30}"/>
              </a:ext>
            </a:extLst>
          </p:cNvPr>
          <p:cNvSpPr>
            <a:spLocks noGrp="1" noChangeArrowheads="1"/>
          </p:cNvSpPr>
          <p:nvPr>
            <p:ph type="title"/>
          </p:nvPr>
        </p:nvSpPr>
        <p:spPr bwMode="auto">
          <a:xfrm>
            <a:off x="1270000" y="774700"/>
            <a:ext cx="10464800" cy="191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panose="020B0502020104020203" pitchFamily="34" charset="-79"/>
              </a:rPr>
              <a:t>Click to edit Master title style</a:t>
            </a:r>
          </a:p>
        </p:txBody>
      </p:sp>
      <p:sp>
        <p:nvSpPr>
          <p:cNvPr id="12292" name="Rectangle 3">
            <a:extLst>
              <a:ext uri="{FF2B5EF4-FFF2-40B4-BE49-F238E27FC236}">
                <a16:creationId xmlns:a16="http://schemas.microsoft.com/office/drawing/2014/main" id="{42B39ACE-894A-194D-B7B3-4165D17D3FF6}"/>
              </a:ext>
            </a:extLst>
          </p:cNvPr>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9144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13716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8288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marL="7604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1pPr>
      <a:lvl2pPr marL="12049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2pPr>
      <a:lvl3pPr marL="16494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3pPr>
      <a:lvl4pPr marL="20939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4pPr>
      <a:lvl5pPr marL="25384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BAB1C3C4-2EF2-874B-8D00-D51D94C2A33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2700"/>
            <a:ext cx="130048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15" name="Rectangle 2">
            <a:extLst>
              <a:ext uri="{FF2B5EF4-FFF2-40B4-BE49-F238E27FC236}">
                <a16:creationId xmlns:a16="http://schemas.microsoft.com/office/drawing/2014/main" id="{83AA1884-5F63-2A4E-82FB-B8B28896A6C9}"/>
              </a:ext>
            </a:extLst>
          </p:cNvPr>
          <p:cNvSpPr>
            <a:spLocks noGrp="1" noChangeArrowheads="1"/>
          </p:cNvSpPr>
          <p:nvPr>
            <p:ph type="title"/>
          </p:nvPr>
        </p:nvSpPr>
        <p:spPr bwMode="auto">
          <a:xfrm>
            <a:off x="1270000" y="723900"/>
            <a:ext cx="10464800" cy="196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panose="020B0502020104020203" pitchFamily="34" charset="-79"/>
              </a:rPr>
              <a:t>Click to edit Master title style</a:t>
            </a:r>
          </a:p>
        </p:txBody>
      </p:sp>
      <p:sp>
        <p:nvSpPr>
          <p:cNvPr id="13316" name="Rectangle 3">
            <a:extLst>
              <a:ext uri="{FF2B5EF4-FFF2-40B4-BE49-F238E27FC236}">
                <a16:creationId xmlns:a16="http://schemas.microsoft.com/office/drawing/2014/main" id="{3728B333-9A88-C14E-A916-0B430ABBD7DF}"/>
              </a:ext>
            </a:extLst>
          </p:cNvPr>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9144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13716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8288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marL="7604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1pPr>
      <a:lvl2pPr marL="12049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2pPr>
      <a:lvl3pPr marL="16494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3pPr>
      <a:lvl4pPr marL="20939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4pPr>
      <a:lvl5pPr marL="25384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D925425D-66A7-DF4A-B47B-48E70FFFD4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2700"/>
            <a:ext cx="130048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39" name="Rectangle 2">
            <a:extLst>
              <a:ext uri="{FF2B5EF4-FFF2-40B4-BE49-F238E27FC236}">
                <a16:creationId xmlns:a16="http://schemas.microsoft.com/office/drawing/2014/main" id="{78CEF115-3EEC-4A4A-B7B7-43C8CE89BF1B}"/>
              </a:ext>
            </a:extLst>
          </p:cNvPr>
          <p:cNvSpPr>
            <a:spLocks noGrp="1" noChangeArrowheads="1"/>
          </p:cNvSpPr>
          <p:nvPr>
            <p:ph type="title"/>
          </p:nvPr>
        </p:nvSpPr>
        <p:spPr bwMode="auto">
          <a:xfrm>
            <a:off x="1270000" y="787400"/>
            <a:ext cx="104648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panose="020B0502020104020203" pitchFamily="34" charset="-79"/>
              </a:rPr>
              <a:t>Click to edit Master title style</a:t>
            </a:r>
          </a:p>
        </p:txBody>
      </p:sp>
      <p:sp>
        <p:nvSpPr>
          <p:cNvPr id="14340" name="Rectangle 3">
            <a:extLst>
              <a:ext uri="{FF2B5EF4-FFF2-40B4-BE49-F238E27FC236}">
                <a16:creationId xmlns:a16="http://schemas.microsoft.com/office/drawing/2014/main" id="{9128120F-D373-F44D-96B5-31AF00D5E30E}"/>
              </a:ext>
            </a:extLst>
          </p:cNvPr>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9144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13716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8288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marL="7604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1pPr>
      <a:lvl2pPr marL="12049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2pPr>
      <a:lvl3pPr marL="16494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3pPr>
      <a:lvl4pPr marL="20939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4pPr>
      <a:lvl5pPr marL="2538413" indent="-493713" algn="l" rtl="0" eaLnBrk="0" fontAlgn="base" hangingPunct="0">
        <a:spcBef>
          <a:spcPts val="3800"/>
        </a:spcBef>
        <a:spcAft>
          <a:spcPct val="0"/>
        </a:spcAft>
        <a:buSzPct val="171000"/>
        <a:buFont typeface="Gill Sans" panose="020B0502020104020203" pitchFamily="34" charset="-79"/>
        <a:buChar char="•"/>
        <a:defRPr sz="3200" kern="1200">
          <a:solidFill>
            <a:schemeClr val="tx1"/>
          </a:solidFill>
          <a:latin typeface="+mn-lt"/>
          <a:ea typeface="+mn-ea"/>
          <a:cs typeface="+mn-cs"/>
          <a:sym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2F7022D0-7B9F-014E-98B1-687CF0E57CB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2700"/>
            <a:ext cx="130048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51" name="Rectangle 2">
            <a:extLst>
              <a:ext uri="{FF2B5EF4-FFF2-40B4-BE49-F238E27FC236}">
                <a16:creationId xmlns:a16="http://schemas.microsoft.com/office/drawing/2014/main" id="{47FA8D2C-2DD7-794E-A55F-D3BC1CEABEE5}"/>
              </a:ext>
            </a:extLst>
          </p:cNvPr>
          <p:cNvSpPr>
            <a:spLocks noGrp="1" noChangeArrowheads="1"/>
          </p:cNvSpPr>
          <p:nvPr>
            <p:ph type="title"/>
          </p:nvPr>
        </p:nvSpPr>
        <p:spPr bwMode="auto">
          <a:xfrm>
            <a:off x="1270000" y="787400"/>
            <a:ext cx="104648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panose="020B0502020104020203" pitchFamily="34" charset="-79"/>
              </a:rPr>
              <a:t>Click to edit Master title style</a:t>
            </a:r>
          </a:p>
        </p:txBody>
      </p:sp>
      <p:sp>
        <p:nvSpPr>
          <p:cNvPr id="2052" name="Rectangle 3">
            <a:extLst>
              <a:ext uri="{FF2B5EF4-FFF2-40B4-BE49-F238E27FC236}">
                <a16:creationId xmlns:a16="http://schemas.microsoft.com/office/drawing/2014/main" id="{1C0EA0AE-9039-AA43-A855-2FD8FCD1678C}"/>
              </a:ext>
            </a:extLst>
          </p:cNvPr>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9144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13716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8288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marL="838200" indent="-571500" algn="l" rtl="0" eaLnBrk="0" fontAlgn="base" hangingPunct="0">
        <a:spcBef>
          <a:spcPts val="24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1pPr>
      <a:lvl2pPr marL="1282700" indent="-571500" algn="l" rtl="0" eaLnBrk="0" fontAlgn="base" hangingPunct="0">
        <a:spcBef>
          <a:spcPts val="24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2pPr>
      <a:lvl3pPr marL="1727200" indent="-571500" algn="l" rtl="0" eaLnBrk="0" fontAlgn="base" hangingPunct="0">
        <a:spcBef>
          <a:spcPts val="24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3pPr>
      <a:lvl4pPr marL="2171700" indent="-571500" algn="l" rtl="0" eaLnBrk="0" fontAlgn="base" hangingPunct="0">
        <a:spcBef>
          <a:spcPts val="24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4pPr>
      <a:lvl5pPr marL="2616200" indent="-571500" algn="l" rtl="0" eaLnBrk="0" fontAlgn="base" hangingPunct="0">
        <a:spcBef>
          <a:spcPts val="24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89EE4C8E-E716-DF48-A5B8-160765DE206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2700"/>
            <a:ext cx="130048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5" name="Rectangle 2">
            <a:extLst>
              <a:ext uri="{FF2B5EF4-FFF2-40B4-BE49-F238E27FC236}">
                <a16:creationId xmlns:a16="http://schemas.microsoft.com/office/drawing/2014/main" id="{15DA12EA-879C-284D-99E3-99DD350C9484}"/>
              </a:ext>
            </a:extLst>
          </p:cNvPr>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panose="020B0502020104020203" pitchFamily="34" charset="-79"/>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9144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13716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8288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id="{1D162495-E138-AA4B-A16A-80B6DC702F7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30048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9" name="Rectangle 2">
            <a:extLst>
              <a:ext uri="{FF2B5EF4-FFF2-40B4-BE49-F238E27FC236}">
                <a16:creationId xmlns:a16="http://schemas.microsoft.com/office/drawing/2014/main" id="{984CA5FE-8626-A945-BBEC-AF323C316C2D}"/>
              </a:ext>
            </a:extLst>
          </p:cNvPr>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9144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13716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8288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marL="838200" indent="-571500" algn="l" rtl="0" eaLnBrk="0" fontAlgn="base" hangingPunct="0">
        <a:spcBef>
          <a:spcPts val="48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1pPr>
      <a:lvl2pPr marL="1282700" indent="-571500" algn="l" rtl="0" eaLnBrk="0" fontAlgn="base" hangingPunct="0">
        <a:spcBef>
          <a:spcPts val="48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2pPr>
      <a:lvl3pPr marL="1727200" indent="-571500" algn="l" rtl="0" eaLnBrk="0" fontAlgn="base" hangingPunct="0">
        <a:spcBef>
          <a:spcPts val="48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3pPr>
      <a:lvl4pPr marL="2171700" indent="-571500" algn="l" rtl="0" eaLnBrk="0" fontAlgn="base" hangingPunct="0">
        <a:spcBef>
          <a:spcPts val="48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4pPr>
      <a:lvl5pPr marL="2616200" indent="-571500" algn="l" rtl="0" eaLnBrk="0" fontAlgn="base" hangingPunct="0">
        <a:spcBef>
          <a:spcPts val="48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4CC29F9D-5765-144C-B6B9-EF751B83A1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2700"/>
            <a:ext cx="130048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23" name="Rectangle 2">
            <a:extLst>
              <a:ext uri="{FF2B5EF4-FFF2-40B4-BE49-F238E27FC236}">
                <a16:creationId xmlns:a16="http://schemas.microsoft.com/office/drawing/2014/main" id="{8B6B6E9A-074F-8E43-9157-786572D3D277}"/>
              </a:ext>
            </a:extLst>
          </p:cNvPr>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panose="020B0502020104020203" pitchFamily="34" charset="-79"/>
              </a:rPr>
              <a:t>Click to edit Master title style</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9144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13716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8288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146" name="Picture 1">
            <a:extLst>
              <a:ext uri="{FF2B5EF4-FFF2-40B4-BE49-F238E27FC236}">
                <a16:creationId xmlns:a16="http://schemas.microsoft.com/office/drawing/2014/main" id="{C74E04CC-2CAF-304D-B1C8-EE0182CCDF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2700"/>
            <a:ext cx="130048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sp>
        <p:nvSpPr>
          <p:cNvPr id="6147" name="Rectangle 2">
            <a:extLst>
              <a:ext uri="{FF2B5EF4-FFF2-40B4-BE49-F238E27FC236}">
                <a16:creationId xmlns:a16="http://schemas.microsoft.com/office/drawing/2014/main" id="{D19E3FF7-FEBE-CC49-A4A3-1D34C075A2BB}"/>
              </a:ext>
            </a:extLst>
          </p:cNvPr>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panose="020B0502020104020203" pitchFamily="34" charset="-79"/>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9144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13716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8288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3600" kern="1200">
          <a:solidFill>
            <a:schemeClr val="tx1"/>
          </a:solidFill>
          <a:latin typeface="+mn-lt"/>
          <a:ea typeface="+mn-ea"/>
          <a:cs typeface="+mn-cs"/>
          <a:sym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6BAB15CE-8583-B448-9D3D-0FA67BB4EE8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2700"/>
            <a:ext cx="130048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71" name="Rectangle 2">
            <a:extLst>
              <a:ext uri="{FF2B5EF4-FFF2-40B4-BE49-F238E27FC236}">
                <a16:creationId xmlns:a16="http://schemas.microsoft.com/office/drawing/2014/main" id="{7809963B-47F5-7448-9CEA-961B1F7B3785}"/>
              </a:ext>
            </a:extLst>
          </p:cNvPr>
          <p:cNvSpPr>
            <a:spLocks noGrp="1" noChangeArrowheads="1"/>
          </p:cNvSpPr>
          <p:nvPr>
            <p:ph type="title"/>
          </p:nvPr>
        </p:nvSpPr>
        <p:spPr bwMode="auto">
          <a:xfrm>
            <a:off x="635000" y="15240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
        <p:nvSpPr>
          <p:cNvPr id="7172" name="Rectangle 3">
            <a:extLst>
              <a:ext uri="{FF2B5EF4-FFF2-40B4-BE49-F238E27FC236}">
                <a16:creationId xmlns:a16="http://schemas.microsoft.com/office/drawing/2014/main" id="{6E71B4A9-76D8-E142-9634-D39C90717B68}"/>
              </a:ext>
            </a:extLst>
          </p:cNvPr>
          <p:cNvSpPr>
            <a:spLocks noGrp="1" noChangeArrowheads="1"/>
          </p:cNvSpPr>
          <p:nvPr>
            <p:ph type="body" idx="1"/>
          </p:nvPr>
        </p:nvSpPr>
        <p:spPr bwMode="auto">
          <a:xfrm>
            <a:off x="635000" y="49022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7000"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70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70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70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70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457200" algn="ctr" rtl="0" fontAlgn="base">
        <a:spcBef>
          <a:spcPct val="0"/>
        </a:spcBef>
        <a:spcAft>
          <a:spcPct val="0"/>
        </a:spcAft>
        <a:defRPr sz="70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914400" algn="ctr" rtl="0" fontAlgn="base">
        <a:spcBef>
          <a:spcPct val="0"/>
        </a:spcBef>
        <a:spcAft>
          <a:spcPct val="0"/>
        </a:spcAft>
        <a:defRPr sz="70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1371600" algn="ctr" rtl="0" fontAlgn="base">
        <a:spcBef>
          <a:spcPct val="0"/>
        </a:spcBef>
        <a:spcAft>
          <a:spcPct val="0"/>
        </a:spcAft>
        <a:defRPr sz="70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828800" algn="ctr" rtl="0" fontAlgn="base">
        <a:spcBef>
          <a:spcPct val="0"/>
        </a:spcBef>
        <a:spcAft>
          <a:spcPct val="0"/>
        </a:spcAft>
        <a:defRPr sz="70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3400"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3400"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3400"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3400"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3400" kern="1200">
          <a:solidFill>
            <a:schemeClr val="tx1"/>
          </a:solidFill>
          <a:latin typeface="+mn-lt"/>
          <a:ea typeface="+mn-ea"/>
          <a:cs typeface="+mn-cs"/>
          <a:sym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BBF0CBFA-B3F0-0C47-94ED-5FB609A9C1F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2700"/>
            <a:ext cx="130048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Lst>
        </p:spPr>
      </p:pic>
      <p:sp>
        <p:nvSpPr>
          <p:cNvPr id="8195" name="Rectangle 2">
            <a:extLst>
              <a:ext uri="{FF2B5EF4-FFF2-40B4-BE49-F238E27FC236}">
                <a16:creationId xmlns:a16="http://schemas.microsoft.com/office/drawing/2014/main" id="{B6142279-D0AE-E141-AD01-214C96552BFC}"/>
              </a:ext>
            </a:extLst>
          </p:cNvPr>
          <p:cNvSpPr>
            <a:spLocks noGrp="1" noChangeArrowheads="1"/>
          </p:cNvSpPr>
          <p:nvPr>
            <p:ph type="title"/>
          </p:nvPr>
        </p:nvSpPr>
        <p:spPr bwMode="auto">
          <a:xfrm>
            <a:off x="635000" y="15240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
        <p:nvSpPr>
          <p:cNvPr id="8196" name="Rectangle 3">
            <a:extLst>
              <a:ext uri="{FF2B5EF4-FFF2-40B4-BE49-F238E27FC236}">
                <a16:creationId xmlns:a16="http://schemas.microsoft.com/office/drawing/2014/main" id="{044D1A06-E1A4-1446-B8D9-07D765884362}"/>
              </a:ext>
            </a:extLst>
          </p:cNvPr>
          <p:cNvSpPr>
            <a:spLocks noGrp="1" noChangeArrowheads="1"/>
          </p:cNvSpPr>
          <p:nvPr>
            <p:ph type="body" idx="1"/>
          </p:nvPr>
        </p:nvSpPr>
        <p:spPr bwMode="auto">
          <a:xfrm>
            <a:off x="635000" y="49022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7000"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70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70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70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70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457200" algn="ctr" rtl="0" fontAlgn="base">
        <a:spcBef>
          <a:spcPct val="0"/>
        </a:spcBef>
        <a:spcAft>
          <a:spcPct val="0"/>
        </a:spcAft>
        <a:defRPr sz="70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914400" algn="ctr" rtl="0" fontAlgn="base">
        <a:spcBef>
          <a:spcPct val="0"/>
        </a:spcBef>
        <a:spcAft>
          <a:spcPct val="0"/>
        </a:spcAft>
        <a:defRPr sz="70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1371600" algn="ctr" rtl="0" fontAlgn="base">
        <a:spcBef>
          <a:spcPct val="0"/>
        </a:spcBef>
        <a:spcAft>
          <a:spcPct val="0"/>
        </a:spcAft>
        <a:defRPr sz="70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828800" algn="ctr" rtl="0" fontAlgn="base">
        <a:spcBef>
          <a:spcPct val="0"/>
        </a:spcBef>
        <a:spcAft>
          <a:spcPct val="0"/>
        </a:spcAft>
        <a:defRPr sz="70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3400"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3400"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3400"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3400"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3400" kern="1200">
          <a:solidFill>
            <a:schemeClr val="tx1"/>
          </a:solidFill>
          <a:latin typeface="+mn-lt"/>
          <a:ea typeface="+mn-ea"/>
          <a:cs typeface="+mn-cs"/>
          <a:sym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285CB2BF-DDA1-5D4F-B857-7A8D9A59E99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3004800" cy="97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219" name="Rectangle 2">
            <a:extLst>
              <a:ext uri="{FF2B5EF4-FFF2-40B4-BE49-F238E27FC236}">
                <a16:creationId xmlns:a16="http://schemas.microsoft.com/office/drawing/2014/main" id="{AD7C68B8-29D2-E042-8E0D-01AAFE341AB9}"/>
              </a:ext>
            </a:extLst>
          </p:cNvPr>
          <p:cNvSpPr>
            <a:spLocks noGrp="1" noChangeArrowheads="1"/>
          </p:cNvSpPr>
          <p:nvPr>
            <p:ph type="title"/>
          </p:nvPr>
        </p:nvSpPr>
        <p:spPr bwMode="auto">
          <a:xfrm>
            <a:off x="1270000" y="787400"/>
            <a:ext cx="10464800" cy="190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panose="020B0502020104020203" pitchFamily="34" charset="-79"/>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8400"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4572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9144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13716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828800" algn="ctr" rtl="0" fontAlgn="base">
        <a:spcBef>
          <a:spcPct val="0"/>
        </a:spcBef>
        <a:spcAft>
          <a:spcPct val="0"/>
        </a:spcAft>
        <a:defRPr sz="8400">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marL="889000" indent="-571500" algn="l" rtl="0" eaLnBrk="0" fontAlgn="base" hangingPunct="0">
        <a:spcBef>
          <a:spcPts val="24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1pPr>
      <a:lvl2pPr marL="1333500" indent="-571500" algn="l" rtl="0" eaLnBrk="0" fontAlgn="base" hangingPunct="0">
        <a:spcBef>
          <a:spcPts val="24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2pPr>
      <a:lvl3pPr marL="1778000" indent="-571500" algn="l" rtl="0" eaLnBrk="0" fontAlgn="base" hangingPunct="0">
        <a:spcBef>
          <a:spcPts val="24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3pPr>
      <a:lvl4pPr marL="2222500" indent="-571500" algn="l" rtl="0" eaLnBrk="0" fontAlgn="base" hangingPunct="0">
        <a:spcBef>
          <a:spcPts val="24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4pPr>
      <a:lvl5pPr marL="2667000" indent="-571500" algn="l" rtl="0" eaLnBrk="0" fontAlgn="base" hangingPunct="0">
        <a:spcBef>
          <a:spcPts val="2400"/>
        </a:spcBef>
        <a:spcAft>
          <a:spcPct val="0"/>
        </a:spcAft>
        <a:buSzPct val="171000"/>
        <a:buFont typeface="Gill Sans" panose="020B0502020104020203" pitchFamily="34" charset="-79"/>
        <a:buChar char="•"/>
        <a:defRPr sz="4200" kern="1200">
          <a:solidFill>
            <a:schemeClr val="tx1"/>
          </a:solidFill>
          <a:latin typeface="+mn-lt"/>
          <a:ea typeface="+mn-ea"/>
          <a:cs typeface="+mn-cs"/>
          <a:sym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nsf-grfp.utah.edu/" TargetMode="External"/><Relationship Id="rId2" Type="http://schemas.openxmlformats.org/officeDocument/2006/relationships/hyperlink" Target="https://www.nsfgrfp.org/applicants/grf-program-solicitation/" TargetMode="External"/><Relationship Id="rId1" Type="http://schemas.openxmlformats.org/officeDocument/2006/relationships/slideLayout" Target="../slideLayouts/slideLayout13.xml"/><Relationship Id="rId4" Type="http://schemas.openxmlformats.org/officeDocument/2006/relationships/hyperlink" Target="https://writingcenter.utah.edu/"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gradschool.utah.edu/funding/fellowships-scholarships-awards/nationally-competitive/nsf-grfp/" TargetMode="External"/><Relationship Id="rId2" Type="http://schemas.openxmlformats.org/officeDocument/2006/relationships/hyperlink" Target="mailto:fellowships@gradschool.utah.edu"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B5EFD964-24DD-434F-803E-EA86D1AF8E08}"/>
              </a:ext>
            </a:extLst>
          </p:cNvPr>
          <p:cNvSpPr>
            <a:spLocks noGrp="1" noChangeArrowheads="1"/>
          </p:cNvSpPr>
          <p:nvPr>
            <p:ph type="title"/>
          </p:nvPr>
        </p:nvSpPr>
        <p:spPr>
          <a:xfrm>
            <a:off x="0" y="2247900"/>
            <a:ext cx="13004800" cy="3302000"/>
          </a:xfrm>
        </p:spPr>
        <p:txBody>
          <a:bodyPr/>
          <a:lstStyle/>
          <a:p>
            <a:pPr eaLnBrk="1" hangingPunct="1"/>
            <a:r>
              <a:rPr lang="en-US" altLang="en-US" sz="4500" dirty="0"/>
              <a:t>National Science Foundation</a:t>
            </a:r>
            <a:br>
              <a:rPr lang="en-US" altLang="en-US" sz="4500" dirty="0"/>
            </a:br>
            <a:r>
              <a:rPr lang="en-US" altLang="en-US" sz="4500" dirty="0"/>
              <a:t>Graduate Research Fellowship Program</a:t>
            </a:r>
            <a:br>
              <a:rPr lang="en-US" altLang="en-US" sz="5000" b="1" dirty="0"/>
            </a:br>
            <a:r>
              <a:rPr lang="en-US" altLang="en-US" sz="5000" b="1" dirty="0"/>
              <a:t>Personal Statements Workshop</a:t>
            </a:r>
          </a:p>
        </p:txBody>
      </p:sp>
      <p:sp>
        <p:nvSpPr>
          <p:cNvPr id="15362" name="Rectangle 2">
            <a:extLst>
              <a:ext uri="{FF2B5EF4-FFF2-40B4-BE49-F238E27FC236}">
                <a16:creationId xmlns:a16="http://schemas.microsoft.com/office/drawing/2014/main" id="{B3D6A68F-2F1A-184D-8076-E1AC817C11B1}"/>
              </a:ext>
            </a:extLst>
          </p:cNvPr>
          <p:cNvSpPr>
            <a:spLocks noGrp="1" noChangeArrowheads="1"/>
          </p:cNvSpPr>
          <p:nvPr>
            <p:ph type="body" idx="1"/>
          </p:nvPr>
        </p:nvSpPr>
        <p:spPr>
          <a:xfrm>
            <a:off x="1270000" y="6261100"/>
            <a:ext cx="10464800" cy="1816100"/>
          </a:xfrm>
        </p:spPr>
        <p:txBody>
          <a:bodyPr/>
          <a:lstStyle/>
          <a:p>
            <a:pPr lvl="1" eaLnBrk="1" hangingPunct="1"/>
            <a:r>
              <a:rPr lang="en-US" altLang="en-US" sz="3200" dirty="0"/>
              <a:t>Matthew Plooster, Ed.D.</a:t>
            </a:r>
          </a:p>
          <a:p>
            <a:pPr lvl="1" eaLnBrk="1" hangingPunct="1"/>
            <a:r>
              <a:rPr lang="en-US" altLang="en-US" sz="3200" dirty="0"/>
              <a:t>Office of Fellowships &amp; Benefits</a:t>
            </a:r>
          </a:p>
          <a:p>
            <a:pPr lvl="1" eaLnBrk="1" hangingPunct="1"/>
            <a:r>
              <a:rPr lang="en-US" altLang="en-US" sz="3200" dirty="0"/>
              <a:t>The Graduate school</a:t>
            </a:r>
          </a:p>
        </p:txBody>
      </p:sp>
      <p:pic>
        <p:nvPicPr>
          <p:cNvPr id="4" name="Content Placeholder 4">
            <a:extLst>
              <a:ext uri="{FF2B5EF4-FFF2-40B4-BE49-F238E27FC236}">
                <a16:creationId xmlns:a16="http://schemas.microsoft.com/office/drawing/2014/main" id="{1C9BE00D-AE10-FD4F-8067-152040AE619A}"/>
              </a:ext>
            </a:extLst>
          </p:cNvPr>
          <p:cNvPicPr>
            <a:picLocks noChangeAspect="1"/>
          </p:cNvPicPr>
          <p:nvPr/>
        </p:nvPicPr>
        <p:blipFill>
          <a:blip r:embed="rId2"/>
          <a:stretch>
            <a:fillRect/>
          </a:stretch>
        </p:blipFill>
        <p:spPr bwMode="auto">
          <a:xfrm>
            <a:off x="9930298" y="6705600"/>
            <a:ext cx="2382413" cy="239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p:txBody>
          <a:bodyPr/>
          <a:lstStyle/>
          <a:p>
            <a:r>
              <a:rPr lang="en-US" altLang="en-US" sz="8000" dirty="0"/>
              <a:t>Getting Started</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1270000" y="2768600"/>
            <a:ext cx="10464800" cy="6756400"/>
          </a:xfrm>
        </p:spPr>
        <p:txBody>
          <a:bodyPr/>
          <a:lstStyle/>
          <a:p>
            <a:pPr marL="266700" indent="0">
              <a:spcBef>
                <a:spcPts val="1200"/>
              </a:spcBef>
              <a:buNone/>
              <a:defRPr/>
            </a:pPr>
            <a:r>
              <a:rPr lang="en-US" altLang="en-US" sz="3800" dirty="0"/>
              <a:t>Take time to reflect on the following questions: </a:t>
            </a:r>
          </a:p>
          <a:p>
            <a:pPr>
              <a:spcBef>
                <a:spcPts val="1200"/>
              </a:spcBef>
              <a:defRPr/>
            </a:pPr>
            <a:r>
              <a:rPr lang="en-US" altLang="en-US" sz="3000" dirty="0"/>
              <a:t>What’s special, unique, distinctive, and/or impressive about your story? </a:t>
            </a:r>
          </a:p>
          <a:p>
            <a:pPr>
              <a:spcBef>
                <a:spcPts val="1200"/>
              </a:spcBef>
              <a:defRPr/>
            </a:pPr>
            <a:r>
              <a:rPr lang="en-US" altLang="en-US" sz="3000" dirty="0"/>
              <a:t>What details about you would help set you apart from others and help reviewers?</a:t>
            </a:r>
          </a:p>
          <a:p>
            <a:pPr>
              <a:spcBef>
                <a:spcPts val="1200"/>
              </a:spcBef>
              <a:defRPr/>
            </a:pPr>
            <a:r>
              <a:rPr lang="en-US" altLang="en-US" sz="3000" dirty="0"/>
              <a:t>How did you become interested in your field? What have you learned about it? And what have you learned about yourself in the process? </a:t>
            </a:r>
          </a:p>
          <a:p>
            <a:pPr>
              <a:spcBef>
                <a:spcPts val="1200"/>
              </a:spcBef>
              <a:defRPr/>
            </a:pPr>
            <a:r>
              <a:rPr lang="en-US" altLang="en-US" sz="3000" dirty="0"/>
              <a:t>What have you learned about the field through classes, readings, seminars, and other work experiences? </a:t>
            </a:r>
          </a:p>
          <a:p>
            <a:pPr>
              <a:spcBef>
                <a:spcPts val="1200"/>
              </a:spcBef>
              <a:defRPr/>
            </a:pPr>
            <a:r>
              <a:rPr lang="en-US" altLang="en-US" sz="3000" dirty="0"/>
              <a:t>How have you capitalized on opportunities available to you?</a:t>
            </a:r>
          </a:p>
          <a:p>
            <a:pPr>
              <a:spcBef>
                <a:spcPts val="1200"/>
              </a:spcBef>
              <a:defRPr/>
            </a:pPr>
            <a:r>
              <a:rPr lang="en-US" altLang="en-US" sz="3000" dirty="0"/>
              <a:t>What reasons can you give for reviewers to be interested in you? </a:t>
            </a:r>
          </a:p>
        </p:txBody>
      </p:sp>
    </p:spTree>
    <p:extLst>
      <p:ext uri="{BB962C8B-B14F-4D97-AF65-F5344CB8AC3E}">
        <p14:creationId xmlns:p14="http://schemas.microsoft.com/office/powerpoint/2010/main" val="33296062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p:txBody>
          <a:bodyPr/>
          <a:lstStyle/>
          <a:p>
            <a:r>
              <a:rPr lang="en-US" altLang="en-US" sz="8000" dirty="0"/>
              <a:t>Statement Introduction</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1270000" y="2768600"/>
            <a:ext cx="10464800" cy="6832600"/>
          </a:xfrm>
        </p:spPr>
        <p:txBody>
          <a:bodyPr/>
          <a:lstStyle/>
          <a:p>
            <a:pPr marL="266700" indent="0">
              <a:spcBef>
                <a:spcPts val="1200"/>
              </a:spcBef>
              <a:buNone/>
              <a:defRPr/>
            </a:pPr>
            <a:r>
              <a:rPr lang="en-US" altLang="en-US" sz="3800" dirty="0"/>
              <a:t>Start your personal statement talking about you – it’s important to remember that the NSF-GRFP funds you as an individual, your scholarly/research, and your leadership potential. Consider including the following:</a:t>
            </a:r>
          </a:p>
          <a:p>
            <a:pPr>
              <a:spcBef>
                <a:spcPts val="1200"/>
              </a:spcBef>
              <a:defRPr/>
            </a:pPr>
            <a:r>
              <a:rPr lang="en-US" altLang="en-US" sz="3400" dirty="0"/>
              <a:t>Why you’re pursuing a graduate degree</a:t>
            </a:r>
          </a:p>
          <a:p>
            <a:pPr>
              <a:spcBef>
                <a:spcPts val="1200"/>
              </a:spcBef>
              <a:defRPr/>
            </a:pPr>
            <a:r>
              <a:rPr lang="en-US" altLang="en-US" sz="3400" dirty="0"/>
              <a:t>Why you’re studying science and your specific field</a:t>
            </a:r>
          </a:p>
          <a:p>
            <a:pPr>
              <a:spcBef>
                <a:spcPts val="1200"/>
              </a:spcBef>
              <a:defRPr/>
            </a:pPr>
            <a:r>
              <a:rPr lang="en-US" altLang="en-US" sz="3400" dirty="0"/>
              <a:t>What you’re most passionate about with science</a:t>
            </a:r>
          </a:p>
          <a:p>
            <a:pPr>
              <a:spcBef>
                <a:spcPts val="1200"/>
              </a:spcBef>
              <a:defRPr/>
            </a:pPr>
            <a:r>
              <a:rPr lang="en-US" altLang="en-US" sz="3400" dirty="0"/>
              <a:t>Share an outstanding research experience</a:t>
            </a:r>
          </a:p>
          <a:p>
            <a:pPr>
              <a:spcBef>
                <a:spcPts val="1200"/>
              </a:spcBef>
              <a:defRPr/>
            </a:pPr>
            <a:r>
              <a:rPr lang="en-US" altLang="en-US" sz="3400" dirty="0"/>
              <a:t>Challenges you’ve overcome</a:t>
            </a:r>
          </a:p>
          <a:p>
            <a:pPr>
              <a:spcBef>
                <a:spcPts val="1200"/>
              </a:spcBef>
              <a:defRPr/>
            </a:pPr>
            <a:endParaRPr lang="en-US" altLang="en-US" sz="3800" dirty="0"/>
          </a:p>
        </p:txBody>
      </p:sp>
    </p:spTree>
    <p:extLst>
      <p:ext uri="{BB962C8B-B14F-4D97-AF65-F5344CB8AC3E}">
        <p14:creationId xmlns:p14="http://schemas.microsoft.com/office/powerpoint/2010/main" val="271335919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p:txBody>
          <a:bodyPr/>
          <a:lstStyle/>
          <a:p>
            <a:r>
              <a:rPr lang="en-US" altLang="en-US" sz="8000" dirty="0"/>
              <a:t>Statement Introduction</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1270000" y="2768600"/>
            <a:ext cx="10464800" cy="5994400"/>
          </a:xfrm>
        </p:spPr>
        <p:txBody>
          <a:bodyPr/>
          <a:lstStyle/>
          <a:p>
            <a:pPr marL="266700" indent="0">
              <a:spcBef>
                <a:spcPts val="1200"/>
              </a:spcBef>
              <a:buNone/>
              <a:defRPr/>
            </a:pPr>
            <a:r>
              <a:rPr lang="en-US" altLang="en-US" sz="3800" dirty="0"/>
              <a:t>Suggested statement openers to hook your reviewer, sharing a story of…:</a:t>
            </a:r>
          </a:p>
          <a:p>
            <a:pPr>
              <a:spcBef>
                <a:spcPts val="1200"/>
              </a:spcBef>
              <a:defRPr/>
            </a:pPr>
            <a:r>
              <a:rPr lang="en-US" altLang="en-US" sz="3600" dirty="0"/>
              <a:t>Your research experience, perhaps an experience that helped you determine to attend grad school</a:t>
            </a:r>
          </a:p>
          <a:p>
            <a:pPr>
              <a:spcBef>
                <a:spcPts val="1200"/>
              </a:spcBef>
              <a:defRPr/>
            </a:pPr>
            <a:r>
              <a:rPr lang="en-US" altLang="en-US" sz="3600" dirty="0"/>
              <a:t>An example of your outreach experience</a:t>
            </a:r>
          </a:p>
          <a:p>
            <a:pPr>
              <a:spcBef>
                <a:spcPts val="1200"/>
              </a:spcBef>
              <a:defRPr/>
            </a:pPr>
            <a:r>
              <a:rPr lang="en-US" altLang="en-US" sz="3600" dirty="0"/>
              <a:t>What in STEM you’re passionate about and why</a:t>
            </a:r>
          </a:p>
          <a:p>
            <a:pPr>
              <a:spcBef>
                <a:spcPts val="1200"/>
              </a:spcBef>
              <a:defRPr/>
            </a:pPr>
            <a:r>
              <a:rPr lang="en-US" altLang="en-US" sz="3600" dirty="0"/>
              <a:t>Your broader impacts in the community</a:t>
            </a:r>
          </a:p>
          <a:p>
            <a:pPr>
              <a:spcBef>
                <a:spcPts val="1200"/>
              </a:spcBef>
              <a:defRPr/>
            </a:pPr>
            <a:r>
              <a:rPr lang="en-US" altLang="en-US" sz="3600" dirty="0"/>
              <a:t>Your personal background that led you down this unique path</a:t>
            </a:r>
          </a:p>
        </p:txBody>
      </p:sp>
    </p:spTree>
    <p:extLst>
      <p:ext uri="{BB962C8B-B14F-4D97-AF65-F5344CB8AC3E}">
        <p14:creationId xmlns:p14="http://schemas.microsoft.com/office/powerpoint/2010/main" val="36377634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0" y="787400"/>
            <a:ext cx="13004800" cy="1905000"/>
          </a:xfrm>
        </p:spPr>
        <p:txBody>
          <a:bodyPr/>
          <a:lstStyle/>
          <a:p>
            <a:pPr eaLnBrk="1" hangingPunct="1"/>
            <a:r>
              <a:rPr lang="en-US" altLang="en-US" sz="7000" dirty="0"/>
              <a:t>Intellectual Merit/Broader Impacts</a:t>
            </a:r>
          </a:p>
        </p:txBody>
      </p:sp>
      <p:graphicFrame>
        <p:nvGraphicFramePr>
          <p:cNvPr id="4" name="Content Placeholder 3">
            <a:extLst>
              <a:ext uri="{FF2B5EF4-FFF2-40B4-BE49-F238E27FC236}">
                <a16:creationId xmlns:a16="http://schemas.microsoft.com/office/drawing/2014/main" id="{73B47B3D-C8FF-AF46-8F5F-BFACB8859A6F}"/>
              </a:ext>
            </a:extLst>
          </p:cNvPr>
          <p:cNvGraphicFramePr>
            <a:graphicFrameLocks noGrp="1"/>
          </p:cNvGraphicFramePr>
          <p:nvPr>
            <p:ph idx="1"/>
            <p:extLst>
              <p:ext uri="{D42A27DB-BD31-4B8C-83A1-F6EECF244321}">
                <p14:modId xmlns:p14="http://schemas.microsoft.com/office/powerpoint/2010/main" val="2178211730"/>
              </p:ext>
            </p:extLst>
          </p:nvPr>
        </p:nvGraphicFramePr>
        <p:xfrm>
          <a:off x="1270000" y="3124200"/>
          <a:ext cx="10464801" cy="6156960"/>
        </p:xfrm>
        <a:graphic>
          <a:graphicData uri="http://schemas.openxmlformats.org/drawingml/2006/table">
            <a:tbl>
              <a:tblPr firstRow="1" bandRow="1">
                <a:tableStyleId>{00A15C55-8517-42AA-B614-E9B94910E393}</a:tableStyleId>
              </a:tblPr>
              <a:tblGrid>
                <a:gridCol w="2413000">
                  <a:extLst>
                    <a:ext uri="{9D8B030D-6E8A-4147-A177-3AD203B41FA5}">
                      <a16:colId xmlns:a16="http://schemas.microsoft.com/office/drawing/2014/main" val="288642068"/>
                    </a:ext>
                  </a:extLst>
                </a:gridCol>
                <a:gridCol w="3962400">
                  <a:extLst>
                    <a:ext uri="{9D8B030D-6E8A-4147-A177-3AD203B41FA5}">
                      <a16:colId xmlns:a16="http://schemas.microsoft.com/office/drawing/2014/main" val="3190696626"/>
                    </a:ext>
                  </a:extLst>
                </a:gridCol>
                <a:gridCol w="4089401">
                  <a:extLst>
                    <a:ext uri="{9D8B030D-6E8A-4147-A177-3AD203B41FA5}">
                      <a16:colId xmlns:a16="http://schemas.microsoft.com/office/drawing/2014/main" val="1114493477"/>
                    </a:ext>
                  </a:extLst>
                </a:gridCol>
              </a:tblGrid>
              <a:tr h="370840">
                <a:tc>
                  <a:txBody>
                    <a:bodyPr/>
                    <a:lstStyle/>
                    <a:p>
                      <a:endParaRPr lang="en-US" dirty="0"/>
                    </a:p>
                  </a:txBody>
                  <a:tcPr/>
                </a:tc>
                <a:tc>
                  <a:txBody>
                    <a:bodyPr/>
                    <a:lstStyle/>
                    <a:p>
                      <a:r>
                        <a:rPr lang="en-US" b="1" dirty="0">
                          <a:solidFill>
                            <a:schemeClr val="bg1"/>
                          </a:solidFill>
                        </a:rPr>
                        <a:t>You</a:t>
                      </a:r>
                    </a:p>
                    <a:p>
                      <a:r>
                        <a:rPr lang="en-US" b="1" dirty="0">
                          <a:solidFill>
                            <a:schemeClr val="bg1"/>
                          </a:solidFill>
                        </a:rPr>
                        <a:t>(Personal Statement)</a:t>
                      </a:r>
                    </a:p>
                  </a:txBody>
                  <a:tcPr/>
                </a:tc>
                <a:tc>
                  <a:txBody>
                    <a:bodyPr/>
                    <a:lstStyle/>
                    <a:p>
                      <a:r>
                        <a:rPr lang="en-US" b="1" dirty="0">
                          <a:solidFill>
                            <a:schemeClr val="bg1"/>
                          </a:solidFill>
                        </a:rPr>
                        <a:t>Your Work</a:t>
                      </a:r>
                    </a:p>
                    <a:p>
                      <a:r>
                        <a:rPr lang="en-US" b="1" dirty="0">
                          <a:solidFill>
                            <a:schemeClr val="bg1"/>
                          </a:solidFill>
                        </a:rPr>
                        <a:t>(Research Plan)</a:t>
                      </a:r>
                    </a:p>
                  </a:txBody>
                  <a:tcPr/>
                </a:tc>
                <a:extLst>
                  <a:ext uri="{0D108BD9-81ED-4DB2-BD59-A6C34878D82A}">
                    <a16:rowId xmlns:a16="http://schemas.microsoft.com/office/drawing/2014/main" val="2027928816"/>
                  </a:ext>
                </a:extLst>
              </a:tr>
              <a:tr h="370840">
                <a:tc>
                  <a:txBody>
                    <a:bodyPr/>
                    <a:lstStyle/>
                    <a:p>
                      <a:endParaRPr lang="en-US" b="1" dirty="0"/>
                    </a:p>
                    <a:p>
                      <a:endParaRPr lang="en-US" b="1" dirty="0"/>
                    </a:p>
                    <a:p>
                      <a:endParaRPr lang="en-US" b="1" dirty="0"/>
                    </a:p>
                    <a:p>
                      <a:endParaRPr lang="en-US" b="1" dirty="0"/>
                    </a:p>
                    <a:p>
                      <a:r>
                        <a:rPr lang="en-US" b="1" dirty="0"/>
                        <a:t>Intellectual Merit</a:t>
                      </a:r>
                    </a:p>
                  </a:txBody>
                  <a:tcPr/>
                </a:tc>
                <a:tc>
                  <a:txBody>
                    <a:bodyPr/>
                    <a:lstStyle/>
                    <a:p>
                      <a:r>
                        <a:rPr lang="en-US" sz="2500" dirty="0"/>
                        <a:t>Your merit: describe your motivation, ability, research experiences, preparation, achievements, perseverance, and your future goals (scholarly, professionally)</a:t>
                      </a:r>
                    </a:p>
                    <a:p>
                      <a:endParaRPr lang="en-US" sz="2500" dirty="0"/>
                    </a:p>
                  </a:txBody>
                  <a:tcPr>
                    <a:solidFill>
                      <a:srgbClr val="FFFF00"/>
                    </a:solidFill>
                  </a:tcPr>
                </a:tc>
                <a:tc>
                  <a:txBody>
                    <a:bodyPr/>
                    <a:lstStyle/>
                    <a:p>
                      <a:r>
                        <a:rPr lang="en-US" sz="2500" dirty="0"/>
                        <a:t>Merit of your work: describe your topic, innovation, rigor, creativity, new knowledge your research will create, and contributions to existing science</a:t>
                      </a:r>
                    </a:p>
                  </a:txBody>
                  <a:tcPr/>
                </a:tc>
                <a:extLst>
                  <a:ext uri="{0D108BD9-81ED-4DB2-BD59-A6C34878D82A}">
                    <a16:rowId xmlns:a16="http://schemas.microsoft.com/office/drawing/2014/main" val="259694460"/>
                  </a:ext>
                </a:extLst>
              </a:tr>
              <a:tr h="370840">
                <a:tc>
                  <a:txBody>
                    <a:bodyPr/>
                    <a:lstStyle/>
                    <a:p>
                      <a:endParaRPr lang="en-US" b="1" dirty="0"/>
                    </a:p>
                    <a:p>
                      <a:endParaRPr lang="en-US" b="1" dirty="0"/>
                    </a:p>
                    <a:p>
                      <a:endParaRPr lang="en-US" b="1" dirty="0"/>
                    </a:p>
                    <a:p>
                      <a:r>
                        <a:rPr lang="en-US" b="1" dirty="0"/>
                        <a:t>Broader Impacts </a:t>
                      </a:r>
                    </a:p>
                  </a:txBody>
                  <a:tcPr/>
                </a:tc>
                <a:tc>
                  <a:txBody>
                    <a:bodyPr/>
                    <a:lstStyle/>
                    <a:p>
                      <a:r>
                        <a:rPr lang="en-US" sz="2500" dirty="0"/>
                        <a:t>Your impact: describe your background, personal story, broadening participation, outreach, identity, initiative, leadership, communicating science</a:t>
                      </a:r>
                    </a:p>
                    <a:p>
                      <a:endParaRPr lang="en-US" sz="2500" dirty="0"/>
                    </a:p>
                  </a:txBody>
                  <a:tcPr>
                    <a:solidFill>
                      <a:srgbClr val="FFFF00"/>
                    </a:solidFill>
                  </a:tcPr>
                </a:tc>
                <a:tc>
                  <a:txBody>
                    <a:bodyPr/>
                    <a:lstStyle/>
                    <a:p>
                      <a:r>
                        <a:rPr lang="en-US" sz="2500" dirty="0"/>
                        <a:t>Impact of your work: describe the foundational nature, relevance, importance to society, and any educational or interdisciplinary connections of your research</a:t>
                      </a:r>
                    </a:p>
                  </a:txBody>
                  <a:tcPr/>
                </a:tc>
                <a:extLst>
                  <a:ext uri="{0D108BD9-81ED-4DB2-BD59-A6C34878D82A}">
                    <a16:rowId xmlns:a16="http://schemas.microsoft.com/office/drawing/2014/main" val="4268438087"/>
                  </a:ext>
                </a:extLst>
              </a:tr>
            </a:tbl>
          </a:graphicData>
        </a:graphic>
      </p:graphicFrame>
    </p:spTree>
    <p:extLst>
      <p:ext uri="{BB962C8B-B14F-4D97-AF65-F5344CB8AC3E}">
        <p14:creationId xmlns:p14="http://schemas.microsoft.com/office/powerpoint/2010/main" val="107832335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p:txBody>
          <a:bodyPr/>
          <a:lstStyle/>
          <a:p>
            <a:r>
              <a:rPr lang="en-US" altLang="en-US" sz="8000" dirty="0"/>
              <a:t>Intellectual Merits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1270000" y="2768600"/>
            <a:ext cx="10464800" cy="5994400"/>
          </a:xfrm>
        </p:spPr>
        <p:txBody>
          <a:bodyPr/>
          <a:lstStyle/>
          <a:p>
            <a:pPr marL="266700" indent="0">
              <a:spcBef>
                <a:spcPts val="1200"/>
              </a:spcBef>
              <a:buNone/>
              <a:defRPr/>
            </a:pPr>
            <a:r>
              <a:rPr lang="en-US" altLang="en-US" sz="3800" dirty="0"/>
              <a:t>This is you describing your potential to advance knowledge through research </a:t>
            </a:r>
          </a:p>
          <a:p>
            <a:pPr>
              <a:spcBef>
                <a:spcPts val="1200"/>
              </a:spcBef>
              <a:defRPr/>
            </a:pPr>
            <a:r>
              <a:rPr lang="en-US" altLang="en-US" sz="3600" dirty="0"/>
              <a:t>Documented intellectual ability (GPA, awards, etc.)</a:t>
            </a:r>
          </a:p>
          <a:p>
            <a:pPr>
              <a:spcBef>
                <a:spcPts val="1200"/>
              </a:spcBef>
              <a:defRPr/>
            </a:pPr>
            <a:r>
              <a:rPr lang="en-US" altLang="en-US" sz="3600" dirty="0"/>
              <a:t>Evidence of your ability to: </a:t>
            </a:r>
          </a:p>
          <a:p>
            <a:pPr lvl="2">
              <a:spcBef>
                <a:spcPts val="1200"/>
              </a:spcBef>
              <a:buFontTx/>
              <a:buChar char="-"/>
              <a:defRPr/>
            </a:pPr>
            <a:r>
              <a:rPr lang="en-US" altLang="en-US" sz="3600" dirty="0"/>
              <a:t>Plan and conduct research </a:t>
            </a:r>
          </a:p>
          <a:p>
            <a:pPr lvl="2">
              <a:spcBef>
                <a:spcPts val="1200"/>
              </a:spcBef>
              <a:buFontTx/>
              <a:buChar char="-"/>
              <a:defRPr/>
            </a:pPr>
            <a:r>
              <a:rPr lang="en-US" altLang="en-US" sz="3600" dirty="0"/>
              <a:t>Work independently </a:t>
            </a:r>
          </a:p>
          <a:p>
            <a:pPr lvl="2">
              <a:spcBef>
                <a:spcPts val="1200"/>
              </a:spcBef>
              <a:buFontTx/>
              <a:buChar char="-"/>
              <a:defRPr/>
            </a:pPr>
            <a:r>
              <a:rPr lang="en-US" altLang="en-US" sz="3600" dirty="0"/>
              <a:t>Communicate research </a:t>
            </a:r>
          </a:p>
          <a:p>
            <a:pPr lvl="2">
              <a:spcBef>
                <a:spcPts val="1200"/>
              </a:spcBef>
              <a:buFontTx/>
              <a:buChar char="-"/>
              <a:defRPr/>
            </a:pPr>
            <a:r>
              <a:rPr lang="en-US" altLang="en-US" sz="3600" dirty="0"/>
              <a:t>Take initiative, solve problems, persist</a:t>
            </a:r>
          </a:p>
        </p:txBody>
      </p:sp>
    </p:spTree>
    <p:extLst>
      <p:ext uri="{BB962C8B-B14F-4D97-AF65-F5344CB8AC3E}">
        <p14:creationId xmlns:p14="http://schemas.microsoft.com/office/powerpoint/2010/main" val="62168429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p:txBody>
          <a:bodyPr/>
          <a:lstStyle/>
          <a:p>
            <a:r>
              <a:rPr lang="en-US" altLang="en-US" sz="8000" dirty="0"/>
              <a:t>Broader Impacts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1270000" y="2768600"/>
            <a:ext cx="11328400" cy="6299200"/>
          </a:xfrm>
        </p:spPr>
        <p:txBody>
          <a:bodyPr/>
          <a:lstStyle/>
          <a:p>
            <a:pPr marL="266700" indent="0">
              <a:spcBef>
                <a:spcPts val="1200"/>
              </a:spcBef>
              <a:buNone/>
              <a:defRPr/>
            </a:pPr>
            <a:r>
              <a:rPr lang="en-US" altLang="en-US" sz="3800" dirty="0"/>
              <a:t>This is where you describe your impact on society, personally and through research</a:t>
            </a:r>
          </a:p>
          <a:p>
            <a:pPr>
              <a:spcBef>
                <a:spcPts val="1200"/>
              </a:spcBef>
              <a:defRPr/>
            </a:pPr>
            <a:r>
              <a:rPr lang="en-US" altLang="en-US" sz="3200" dirty="0"/>
              <a:t>Describe how you have impacted your community: </a:t>
            </a:r>
          </a:p>
          <a:p>
            <a:pPr lvl="2">
              <a:spcBef>
                <a:spcPts val="1200"/>
              </a:spcBef>
              <a:buFontTx/>
              <a:buChar char="-"/>
              <a:defRPr/>
            </a:pPr>
            <a:r>
              <a:rPr lang="en-US" altLang="en-US" sz="3200" dirty="0"/>
              <a:t>Participation with and impact on diverse populations</a:t>
            </a:r>
          </a:p>
          <a:p>
            <a:pPr lvl="2">
              <a:spcBef>
                <a:spcPts val="1200"/>
              </a:spcBef>
              <a:buFontTx/>
              <a:buChar char="-"/>
              <a:defRPr/>
            </a:pPr>
            <a:r>
              <a:rPr lang="en-US" altLang="en-US" sz="3200" dirty="0"/>
              <a:t>Outreach, teaching, mentoring, and impacting STEM education in schools</a:t>
            </a:r>
          </a:p>
          <a:p>
            <a:pPr lvl="2">
              <a:spcBef>
                <a:spcPts val="1200"/>
              </a:spcBef>
              <a:buFontTx/>
              <a:buChar char="-"/>
              <a:defRPr/>
            </a:pPr>
            <a:r>
              <a:rPr lang="en-US" altLang="en-US" sz="3200" dirty="0"/>
              <a:t>Community outreach: participation in and leadership of science clubs, writing/blogging/podcasts, other media</a:t>
            </a:r>
          </a:p>
          <a:p>
            <a:pPr lvl="2">
              <a:spcBef>
                <a:spcPts val="1200"/>
              </a:spcBef>
              <a:buFontTx/>
              <a:buChar char="-"/>
              <a:defRPr/>
            </a:pPr>
            <a:r>
              <a:rPr lang="en-US" altLang="en-US" sz="3200" dirty="0"/>
              <a:t>Impact in creating and cultivating a diverse workforce</a:t>
            </a:r>
          </a:p>
          <a:p>
            <a:pPr lvl="2">
              <a:spcBef>
                <a:spcPts val="1200"/>
              </a:spcBef>
              <a:buFontTx/>
              <a:buChar char="-"/>
              <a:defRPr/>
            </a:pPr>
            <a:r>
              <a:rPr lang="en-US" altLang="en-US" sz="3200" dirty="0"/>
              <a:t>Increase collaboration between academic and industry sectors</a:t>
            </a:r>
          </a:p>
        </p:txBody>
      </p:sp>
    </p:spTree>
    <p:extLst>
      <p:ext uri="{BB962C8B-B14F-4D97-AF65-F5344CB8AC3E}">
        <p14:creationId xmlns:p14="http://schemas.microsoft.com/office/powerpoint/2010/main" val="60020449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0" y="787400"/>
            <a:ext cx="13004800" cy="1905000"/>
          </a:xfrm>
        </p:spPr>
        <p:txBody>
          <a:bodyPr/>
          <a:lstStyle/>
          <a:p>
            <a:r>
              <a:rPr lang="en-US" altLang="en-US" sz="8000" dirty="0"/>
              <a:t>Writing About Experience</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1270000" y="2768600"/>
            <a:ext cx="10566400" cy="6680200"/>
          </a:xfrm>
        </p:spPr>
        <p:txBody>
          <a:bodyPr/>
          <a:lstStyle/>
          <a:p>
            <a:pPr marL="266700" indent="0">
              <a:spcBef>
                <a:spcPts val="1200"/>
              </a:spcBef>
              <a:buNone/>
              <a:defRPr/>
            </a:pPr>
            <a:r>
              <a:rPr lang="en-US" altLang="en-US" sz="3800" dirty="0"/>
              <a:t>Describe the sort of projects you worked on</a:t>
            </a:r>
          </a:p>
          <a:p>
            <a:pPr>
              <a:spcBef>
                <a:spcPts val="1200"/>
              </a:spcBef>
              <a:defRPr/>
            </a:pPr>
            <a:r>
              <a:rPr lang="en-US" altLang="en-US" sz="3400" dirty="0"/>
              <a:t>Who was your research advisor/faculty mentor? </a:t>
            </a:r>
          </a:p>
          <a:p>
            <a:pPr>
              <a:spcBef>
                <a:spcPts val="1200"/>
              </a:spcBef>
              <a:defRPr/>
            </a:pPr>
            <a:r>
              <a:rPr lang="en-US" altLang="en-US" sz="3400" dirty="0"/>
              <a:t>How did you get involved? </a:t>
            </a:r>
          </a:p>
          <a:p>
            <a:pPr>
              <a:spcBef>
                <a:spcPts val="1200"/>
              </a:spcBef>
              <a:defRPr/>
            </a:pPr>
            <a:r>
              <a:rPr lang="en-US" altLang="en-US" sz="3400" dirty="0"/>
              <a:t>What was your role? Were you independent or part of a team? </a:t>
            </a:r>
          </a:p>
          <a:p>
            <a:pPr>
              <a:spcBef>
                <a:spcPts val="1200"/>
              </a:spcBef>
              <a:defRPr/>
            </a:pPr>
            <a:r>
              <a:rPr lang="en-US" altLang="en-US" sz="3400" dirty="0"/>
              <a:t>What sort of skills and knowledge was gained from the experience? </a:t>
            </a:r>
          </a:p>
          <a:p>
            <a:pPr>
              <a:spcBef>
                <a:spcPts val="1200"/>
              </a:spcBef>
              <a:defRPr/>
            </a:pPr>
            <a:r>
              <a:rPr lang="en-US" altLang="en-US" sz="3400" dirty="0"/>
              <a:t>What were the results (publications, presentations,  recognition, etc.)?</a:t>
            </a:r>
          </a:p>
        </p:txBody>
      </p:sp>
    </p:spTree>
    <p:extLst>
      <p:ext uri="{BB962C8B-B14F-4D97-AF65-F5344CB8AC3E}">
        <p14:creationId xmlns:p14="http://schemas.microsoft.com/office/powerpoint/2010/main" val="182088303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0" y="787400"/>
            <a:ext cx="13004800" cy="1905000"/>
          </a:xfrm>
        </p:spPr>
        <p:txBody>
          <a:bodyPr/>
          <a:lstStyle/>
          <a:p>
            <a:r>
              <a:rPr lang="en-US" altLang="en-US" sz="8000" dirty="0"/>
              <a:t>Suggested Page Structure</a:t>
            </a:r>
          </a:p>
        </p:txBody>
      </p:sp>
      <p:pic>
        <p:nvPicPr>
          <p:cNvPr id="5" name="Content Placeholder 4">
            <a:extLst>
              <a:ext uri="{FF2B5EF4-FFF2-40B4-BE49-F238E27FC236}">
                <a16:creationId xmlns:a16="http://schemas.microsoft.com/office/drawing/2014/main" id="{D7E36D88-3CDC-7C45-BDCB-2A29E110DAB4}"/>
              </a:ext>
            </a:extLst>
          </p:cNvPr>
          <p:cNvPicPr>
            <a:picLocks noGrp="1" noChangeAspect="1"/>
          </p:cNvPicPr>
          <p:nvPr>
            <p:ph idx="1"/>
          </p:nvPr>
        </p:nvPicPr>
        <p:blipFill rotWithShape="1">
          <a:blip r:embed="rId2"/>
          <a:srcRect l="1449" r="1519" b="1714"/>
          <a:stretch/>
        </p:blipFill>
        <p:spPr>
          <a:xfrm>
            <a:off x="1397000" y="2768600"/>
            <a:ext cx="10210800" cy="6146800"/>
          </a:xfrm>
        </p:spPr>
      </p:pic>
    </p:spTree>
    <p:extLst>
      <p:ext uri="{BB962C8B-B14F-4D97-AF65-F5344CB8AC3E}">
        <p14:creationId xmlns:p14="http://schemas.microsoft.com/office/powerpoint/2010/main" val="22987201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p:txBody>
          <a:bodyPr/>
          <a:lstStyle/>
          <a:p>
            <a:r>
              <a:rPr lang="en-US" altLang="en-US" sz="800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1270000" y="2768600"/>
            <a:ext cx="10464800" cy="4089400"/>
          </a:xfrm>
        </p:spPr>
        <p:txBody>
          <a:bodyPr/>
          <a:lstStyle/>
          <a:p>
            <a:pPr marL="266700" indent="0">
              <a:spcBef>
                <a:spcPts val="1200"/>
              </a:spcBef>
              <a:buNone/>
              <a:defRPr/>
            </a:pPr>
            <a:r>
              <a:rPr lang="en-US" altLang="en-US" sz="3800" dirty="0"/>
              <a:t>Write clearly</a:t>
            </a:r>
          </a:p>
          <a:p>
            <a:pPr>
              <a:spcBef>
                <a:spcPts val="1200"/>
              </a:spcBef>
              <a:defRPr/>
            </a:pPr>
            <a:r>
              <a:rPr lang="en-US" altLang="en-US" sz="3400" dirty="0"/>
              <a:t>Be pithy and succinct – only include what is necessary</a:t>
            </a:r>
          </a:p>
          <a:p>
            <a:pPr>
              <a:spcBef>
                <a:spcPts val="1200"/>
              </a:spcBef>
              <a:defRPr/>
            </a:pPr>
            <a:r>
              <a:rPr lang="en-US" altLang="en-US" sz="3400" dirty="0"/>
              <a:t>Omit unnecessary language, especially technical jargon</a:t>
            </a:r>
          </a:p>
          <a:p>
            <a:pPr>
              <a:spcBef>
                <a:spcPts val="1200"/>
              </a:spcBef>
              <a:defRPr/>
            </a:pPr>
            <a:r>
              <a:rPr lang="en-US" altLang="en-US" sz="3400" dirty="0"/>
              <a:t>Use shorter words over longer, more complicated vocabulary</a:t>
            </a:r>
          </a:p>
          <a:p>
            <a:pPr>
              <a:spcBef>
                <a:spcPts val="1200"/>
              </a:spcBef>
              <a:defRPr/>
            </a:pPr>
            <a:r>
              <a:rPr lang="en-US" altLang="en-US" sz="3400" dirty="0"/>
              <a:t>Make sure each sentence is purposeful</a:t>
            </a:r>
          </a:p>
        </p:txBody>
      </p:sp>
    </p:spTree>
    <p:extLst>
      <p:ext uri="{BB962C8B-B14F-4D97-AF65-F5344CB8AC3E}">
        <p14:creationId xmlns:p14="http://schemas.microsoft.com/office/powerpoint/2010/main" val="363975521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p:txBody>
          <a:bodyPr/>
          <a:lstStyle/>
          <a:p>
            <a:r>
              <a:rPr lang="en-US" altLang="en-US" sz="800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1270000" y="2768600"/>
            <a:ext cx="10464800" cy="4089400"/>
          </a:xfrm>
        </p:spPr>
        <p:txBody>
          <a:bodyPr/>
          <a:lstStyle/>
          <a:p>
            <a:pPr marL="266700" indent="0">
              <a:spcBef>
                <a:spcPts val="1200"/>
              </a:spcBef>
              <a:buNone/>
              <a:defRPr/>
            </a:pPr>
            <a:r>
              <a:rPr lang="en-US" altLang="en-US" sz="3800" dirty="0"/>
              <a:t>Know your audience</a:t>
            </a:r>
          </a:p>
          <a:p>
            <a:pPr>
              <a:spcBef>
                <a:spcPts val="1200"/>
              </a:spcBef>
              <a:defRPr/>
            </a:pPr>
            <a:r>
              <a:rPr lang="en-US" altLang="en-US" sz="3400" dirty="0"/>
              <a:t>Keep in mind who your reviewers will be </a:t>
            </a:r>
          </a:p>
          <a:p>
            <a:pPr>
              <a:spcBef>
                <a:spcPts val="1200"/>
              </a:spcBef>
              <a:defRPr/>
            </a:pPr>
            <a:r>
              <a:rPr lang="en-US" altLang="en-US" sz="3400" dirty="0"/>
              <a:t>Know what your audience is looking for</a:t>
            </a:r>
          </a:p>
          <a:p>
            <a:pPr>
              <a:spcBef>
                <a:spcPts val="1200"/>
              </a:spcBef>
              <a:defRPr/>
            </a:pPr>
            <a:r>
              <a:rPr lang="en-US" altLang="en-US" sz="3400" dirty="0"/>
              <a:t>Write in a way that makes it easy for the reader to get the info they need to make a decision</a:t>
            </a:r>
          </a:p>
        </p:txBody>
      </p:sp>
    </p:spTree>
    <p:extLst>
      <p:ext uri="{BB962C8B-B14F-4D97-AF65-F5344CB8AC3E}">
        <p14:creationId xmlns:p14="http://schemas.microsoft.com/office/powerpoint/2010/main" val="406665639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0" y="787400"/>
            <a:ext cx="13004800" cy="1905000"/>
          </a:xfrm>
        </p:spPr>
        <p:txBody>
          <a:bodyPr/>
          <a:lstStyle/>
          <a:p>
            <a:pPr eaLnBrk="1" hangingPunct="1"/>
            <a:r>
              <a:rPr lang="en-US" altLang="en-US" sz="8000" dirty="0"/>
              <a:t>What is the NSF-GRFP</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787400" y="2768600"/>
            <a:ext cx="11506200" cy="6680200"/>
          </a:xfrm>
        </p:spPr>
        <p:txBody>
          <a:bodyPr/>
          <a:lstStyle/>
          <a:p>
            <a:pPr marL="266700" indent="0">
              <a:buNone/>
            </a:pPr>
            <a:r>
              <a:rPr lang="en-US" sz="2800" dirty="0"/>
              <a:t>The NSF Graduate Research Fellowship Program (GRFP) helps ensure the vitality of the human resource base of science and engineering in the United States and reinforces its diversity. The program recognizes and supports outstanding graduate students in NSF-supported science, technology, engineering, and mathematics disciplines who are pursuing research-based master’s and doctoral degrees at accredited United States institutions.</a:t>
            </a:r>
          </a:p>
          <a:p>
            <a:pPr marL="266700" indent="0">
              <a:buNone/>
            </a:pPr>
            <a:r>
              <a:rPr lang="en-US" sz="2800" dirty="0"/>
              <a:t>As the oldest graduate fellowship of its kind, the GRFP has a long history of selecting recipients who achieve high levels of success in their future academic and professional careers. The reputation of the GRFP follows recipients and often helps them become life-long leaders that contribute significantly to both scientific innovation and teaching. Past fellows include numerous Nobel Prize winners, former U.S. Secretary of Energy, Steven Chu, Google founder, Sergey </a:t>
            </a:r>
            <a:r>
              <a:rPr lang="en-US" sz="2800" dirty="0" err="1"/>
              <a:t>Brin</a:t>
            </a:r>
            <a:r>
              <a:rPr lang="en-US" sz="2800" dirty="0"/>
              <a:t> and </a:t>
            </a:r>
            <a:r>
              <a:rPr lang="en-US" sz="2800" i="1" dirty="0"/>
              <a:t>Freakonomics</a:t>
            </a:r>
            <a:r>
              <a:rPr lang="en-US" sz="2800" dirty="0"/>
              <a:t> co-author, Steven Levitt.</a:t>
            </a:r>
          </a:p>
          <a:p>
            <a:pPr marL="266700" indent="0" algn="r">
              <a:buNone/>
            </a:pPr>
            <a:r>
              <a:rPr lang="en-US" sz="2400" b="1" dirty="0"/>
              <a:t>- National Science Foundation</a:t>
            </a:r>
          </a:p>
        </p:txBody>
      </p:sp>
    </p:spTree>
    <p:extLst>
      <p:ext uri="{BB962C8B-B14F-4D97-AF65-F5344CB8AC3E}">
        <p14:creationId xmlns:p14="http://schemas.microsoft.com/office/powerpoint/2010/main" val="74302896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p:txBody>
          <a:bodyPr/>
          <a:lstStyle/>
          <a:p>
            <a:r>
              <a:rPr lang="en-US" altLang="en-US" sz="800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1270000" y="2768600"/>
            <a:ext cx="10464800" cy="6146800"/>
          </a:xfrm>
        </p:spPr>
        <p:txBody>
          <a:bodyPr/>
          <a:lstStyle/>
          <a:p>
            <a:pPr marL="266700" indent="0">
              <a:spcBef>
                <a:spcPts val="1200"/>
              </a:spcBef>
              <a:buNone/>
              <a:defRPr/>
            </a:pPr>
            <a:r>
              <a:rPr lang="en-US" altLang="en-US" sz="3800" dirty="0"/>
              <a:t>Be confident in yourself</a:t>
            </a:r>
          </a:p>
          <a:p>
            <a:pPr>
              <a:spcBef>
                <a:spcPts val="1200"/>
              </a:spcBef>
              <a:defRPr/>
            </a:pPr>
            <a:r>
              <a:rPr lang="en-US" altLang="en-US" sz="3400" dirty="0"/>
              <a:t>Remember that the NSF is funding </a:t>
            </a:r>
            <a:r>
              <a:rPr lang="en-US" altLang="en-US" sz="3400" u="sng" dirty="0"/>
              <a:t>you</a:t>
            </a:r>
            <a:r>
              <a:rPr lang="en-US" altLang="en-US" sz="3400" dirty="0"/>
              <a:t> not your PI or your research team</a:t>
            </a:r>
          </a:p>
          <a:p>
            <a:pPr>
              <a:spcBef>
                <a:spcPts val="1200"/>
              </a:spcBef>
              <a:defRPr/>
            </a:pPr>
            <a:r>
              <a:rPr lang="en-US" altLang="en-US" sz="3400" dirty="0"/>
              <a:t>Take ownership of your scholarly and research path and career goals</a:t>
            </a:r>
          </a:p>
          <a:p>
            <a:pPr>
              <a:spcBef>
                <a:spcPts val="1200"/>
              </a:spcBef>
              <a:defRPr/>
            </a:pPr>
            <a:r>
              <a:rPr lang="en-US" altLang="en-US" sz="3400" dirty="0"/>
              <a:t>Don’t understate your accomplishments</a:t>
            </a:r>
          </a:p>
          <a:p>
            <a:pPr>
              <a:spcBef>
                <a:spcPts val="1200"/>
              </a:spcBef>
              <a:defRPr/>
            </a:pPr>
            <a:r>
              <a:rPr lang="en-US" altLang="en-US" sz="3400" dirty="0"/>
              <a:t>Highlight your role in your projects, research, and leadership roles</a:t>
            </a:r>
          </a:p>
          <a:p>
            <a:pPr>
              <a:spcBef>
                <a:spcPts val="1200"/>
              </a:spcBef>
              <a:defRPr/>
            </a:pPr>
            <a:r>
              <a:rPr lang="en-US" altLang="en-US" sz="3400" dirty="0"/>
              <a:t>Write with “I” statements, as opposed to “we”</a:t>
            </a:r>
          </a:p>
          <a:p>
            <a:pPr>
              <a:spcBef>
                <a:spcPts val="1200"/>
              </a:spcBef>
              <a:defRPr/>
            </a:pPr>
            <a:r>
              <a:rPr lang="en-US" altLang="en-US" sz="3400" dirty="0"/>
              <a:t>Tell </a:t>
            </a:r>
            <a:r>
              <a:rPr lang="en-US" altLang="en-US" sz="3400" u="sng" dirty="0"/>
              <a:t>your</a:t>
            </a:r>
            <a:r>
              <a:rPr lang="en-US" altLang="en-US" sz="3400" dirty="0"/>
              <a:t> compelling story</a:t>
            </a:r>
          </a:p>
        </p:txBody>
      </p:sp>
    </p:spTree>
    <p:extLst>
      <p:ext uri="{BB962C8B-B14F-4D97-AF65-F5344CB8AC3E}">
        <p14:creationId xmlns:p14="http://schemas.microsoft.com/office/powerpoint/2010/main" val="312296142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0" y="787400"/>
            <a:ext cx="13004800" cy="1905000"/>
          </a:xfrm>
        </p:spPr>
        <p:txBody>
          <a:bodyPr/>
          <a:lstStyle/>
          <a:p>
            <a:pPr eaLnBrk="1" hangingPunct="1"/>
            <a:r>
              <a:rPr lang="en-US" altLang="en-US" sz="8000" dirty="0"/>
              <a:t>Important Considerations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1270000" y="2768600"/>
            <a:ext cx="10261600" cy="5461000"/>
          </a:xfrm>
        </p:spPr>
        <p:txBody>
          <a:bodyPr/>
          <a:lstStyle/>
          <a:p>
            <a:pPr marL="266700" indent="0">
              <a:spcBef>
                <a:spcPct val="0"/>
              </a:spcBef>
              <a:buNone/>
              <a:defRPr/>
            </a:pPr>
            <a:r>
              <a:rPr lang="en-US" altLang="en-US" sz="3800" dirty="0"/>
              <a:t>NSF-GRFP Outreach Goals </a:t>
            </a:r>
          </a:p>
          <a:p>
            <a:pPr>
              <a:spcBef>
                <a:spcPct val="0"/>
              </a:spcBef>
              <a:defRPr/>
            </a:pPr>
            <a:r>
              <a:rPr lang="en-US" altLang="en-US" sz="3400" dirty="0"/>
              <a:t>Attract a diverse and qualified applicant pool – with particular attention to:</a:t>
            </a:r>
          </a:p>
          <a:p>
            <a:pPr lvl="2">
              <a:spcBef>
                <a:spcPct val="0"/>
              </a:spcBef>
              <a:defRPr/>
            </a:pPr>
            <a:r>
              <a:rPr lang="en-US" altLang="en-US" sz="3400" dirty="0"/>
              <a:t>Students attending Minority Serving Institutions (MSIs)</a:t>
            </a:r>
          </a:p>
          <a:p>
            <a:pPr lvl="2">
              <a:spcBef>
                <a:spcPct val="0"/>
              </a:spcBef>
              <a:defRPr/>
            </a:pPr>
            <a:r>
              <a:rPr lang="en-US" altLang="en-US" sz="3400" dirty="0"/>
              <a:t>Students studying in </a:t>
            </a:r>
            <a:r>
              <a:rPr lang="en-US" altLang="en-US" sz="3400" dirty="0" err="1"/>
              <a:t>EPSCoR</a:t>
            </a:r>
            <a:r>
              <a:rPr lang="en-US" altLang="en-US" sz="3400" dirty="0"/>
              <a:t> jurisdictions, </a:t>
            </a:r>
          </a:p>
          <a:p>
            <a:pPr lvl="2">
              <a:spcBef>
                <a:spcPct val="0"/>
              </a:spcBef>
              <a:defRPr/>
            </a:pPr>
            <a:r>
              <a:rPr lang="en-US" altLang="en-US" sz="3400" dirty="0"/>
              <a:t>Non-traditional education tracks</a:t>
            </a:r>
          </a:p>
          <a:p>
            <a:pPr>
              <a:spcBef>
                <a:spcPct val="0"/>
              </a:spcBef>
              <a:defRPr/>
            </a:pPr>
            <a:endParaRPr lang="en-US" altLang="en-US" sz="3800" dirty="0"/>
          </a:p>
          <a:p>
            <a:pPr>
              <a:spcBef>
                <a:spcPct val="0"/>
              </a:spcBef>
              <a:defRPr/>
            </a:pPr>
            <a:endParaRPr lang="en-US" altLang="en-US" sz="3800" dirty="0"/>
          </a:p>
        </p:txBody>
      </p:sp>
    </p:spTree>
    <p:extLst>
      <p:ext uri="{BB962C8B-B14F-4D97-AF65-F5344CB8AC3E}">
        <p14:creationId xmlns:p14="http://schemas.microsoft.com/office/powerpoint/2010/main" val="244425852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0" y="787400"/>
            <a:ext cx="13004800" cy="1905000"/>
          </a:xfrm>
        </p:spPr>
        <p:txBody>
          <a:bodyPr/>
          <a:lstStyle/>
          <a:p>
            <a:pPr eaLnBrk="1" hangingPunct="1"/>
            <a:r>
              <a:rPr lang="en-US" altLang="en-US" sz="8000" dirty="0" err="1"/>
              <a:t>EPSCoR</a:t>
            </a:r>
            <a:endParaRPr lang="en-US" altLang="en-US" sz="8000" dirty="0"/>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1270000" y="2768600"/>
            <a:ext cx="10718800" cy="5994400"/>
          </a:xfrm>
        </p:spPr>
        <p:txBody>
          <a:bodyPr/>
          <a:lstStyle/>
          <a:p>
            <a:pPr>
              <a:spcBef>
                <a:spcPct val="0"/>
              </a:spcBef>
              <a:defRPr/>
            </a:pPr>
            <a:r>
              <a:rPr lang="en-US" altLang="en-US" sz="3800" dirty="0"/>
              <a:t>“Established Program to Stimulate Competitive Research (</a:t>
            </a:r>
            <a:r>
              <a:rPr lang="en-US" altLang="en-US" sz="3800" dirty="0" err="1"/>
              <a:t>EPSCoR</a:t>
            </a:r>
            <a:r>
              <a:rPr lang="en-US" altLang="en-US" sz="3800" dirty="0"/>
              <a:t>)”</a:t>
            </a:r>
          </a:p>
          <a:p>
            <a:pPr>
              <a:spcBef>
                <a:spcPct val="0"/>
              </a:spcBef>
              <a:defRPr/>
            </a:pPr>
            <a:r>
              <a:rPr lang="en-US" altLang="en-US" sz="3800" dirty="0"/>
              <a:t>NSF initiative to enhance research competitiveness of STEM research in designated states/territories</a:t>
            </a:r>
          </a:p>
          <a:p>
            <a:pPr>
              <a:spcBef>
                <a:spcPct val="0"/>
              </a:spcBef>
              <a:defRPr/>
            </a:pPr>
            <a:r>
              <a:rPr lang="en-US" altLang="en-US" sz="3800" dirty="0"/>
              <a:t>If you are from or completed undergrad in an </a:t>
            </a:r>
            <a:r>
              <a:rPr lang="en-US" altLang="en-US" sz="3800" dirty="0" err="1"/>
              <a:t>EPSCoR</a:t>
            </a:r>
            <a:r>
              <a:rPr lang="en-US" altLang="en-US" sz="3800" dirty="0"/>
              <a:t> jurisdiction, it may be an integral part of your story to discuss (how the locale may have impacted your trajectory)</a:t>
            </a:r>
          </a:p>
        </p:txBody>
      </p:sp>
    </p:spTree>
    <p:extLst>
      <p:ext uri="{BB962C8B-B14F-4D97-AF65-F5344CB8AC3E}">
        <p14:creationId xmlns:p14="http://schemas.microsoft.com/office/powerpoint/2010/main" val="262368999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0" y="787400"/>
            <a:ext cx="13004800" cy="1905000"/>
          </a:xfrm>
        </p:spPr>
        <p:txBody>
          <a:bodyPr/>
          <a:lstStyle/>
          <a:p>
            <a:pPr eaLnBrk="1" hangingPunct="1"/>
            <a:r>
              <a:rPr lang="en-US" altLang="en-US" sz="8000" dirty="0" err="1"/>
              <a:t>EPSCoR</a:t>
            </a:r>
            <a:endParaRPr lang="en-US" altLang="en-US" sz="8000" dirty="0"/>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1270000" y="2768600"/>
            <a:ext cx="10261600" cy="6223000"/>
          </a:xfrm>
        </p:spPr>
        <p:txBody>
          <a:bodyPr numCol="2"/>
          <a:lstStyle/>
          <a:p>
            <a:pPr marL="266700" indent="0">
              <a:spcBef>
                <a:spcPct val="0"/>
              </a:spcBef>
              <a:buNone/>
              <a:defRPr/>
            </a:pPr>
            <a:r>
              <a:rPr lang="en-US" altLang="en-US" sz="3800" dirty="0"/>
              <a:t>States/Territories: </a:t>
            </a:r>
          </a:p>
          <a:p>
            <a:pPr>
              <a:spcBef>
                <a:spcPct val="0"/>
              </a:spcBef>
              <a:defRPr/>
            </a:pPr>
            <a:r>
              <a:rPr lang="en-US" altLang="en-US" sz="3000" dirty="0"/>
              <a:t>Alabama</a:t>
            </a:r>
          </a:p>
          <a:p>
            <a:pPr>
              <a:spcBef>
                <a:spcPct val="0"/>
              </a:spcBef>
              <a:defRPr/>
            </a:pPr>
            <a:r>
              <a:rPr lang="en-US" altLang="en-US" sz="3000" dirty="0"/>
              <a:t>Arkansas</a:t>
            </a:r>
          </a:p>
          <a:p>
            <a:pPr>
              <a:spcBef>
                <a:spcPct val="0"/>
              </a:spcBef>
              <a:defRPr/>
            </a:pPr>
            <a:r>
              <a:rPr lang="en-US" altLang="en-US" sz="3000" dirty="0"/>
              <a:t>Delaware</a:t>
            </a:r>
          </a:p>
          <a:p>
            <a:pPr>
              <a:spcBef>
                <a:spcPct val="0"/>
              </a:spcBef>
              <a:defRPr/>
            </a:pPr>
            <a:r>
              <a:rPr lang="en-US" altLang="en-US" sz="3000" dirty="0"/>
              <a:t>Guam</a:t>
            </a:r>
          </a:p>
          <a:p>
            <a:pPr>
              <a:spcBef>
                <a:spcPct val="0"/>
              </a:spcBef>
              <a:defRPr/>
            </a:pPr>
            <a:r>
              <a:rPr lang="en-US" altLang="en-US" sz="3000" dirty="0"/>
              <a:t>Hawaii</a:t>
            </a:r>
          </a:p>
          <a:p>
            <a:pPr>
              <a:spcBef>
                <a:spcPct val="0"/>
              </a:spcBef>
              <a:defRPr/>
            </a:pPr>
            <a:r>
              <a:rPr lang="en-US" altLang="en-US" sz="3000" dirty="0"/>
              <a:t>Idaho</a:t>
            </a:r>
          </a:p>
          <a:p>
            <a:pPr>
              <a:spcBef>
                <a:spcPct val="0"/>
              </a:spcBef>
              <a:defRPr/>
            </a:pPr>
            <a:r>
              <a:rPr lang="en-US" altLang="en-US" sz="3000" dirty="0"/>
              <a:t>Iowa</a:t>
            </a:r>
          </a:p>
          <a:p>
            <a:pPr>
              <a:spcBef>
                <a:spcPct val="0"/>
              </a:spcBef>
              <a:defRPr/>
            </a:pPr>
            <a:r>
              <a:rPr lang="en-US" altLang="en-US" sz="3000" dirty="0"/>
              <a:t>Kansas</a:t>
            </a:r>
          </a:p>
          <a:p>
            <a:pPr>
              <a:spcBef>
                <a:spcPct val="0"/>
              </a:spcBef>
              <a:defRPr/>
            </a:pPr>
            <a:r>
              <a:rPr lang="en-US" altLang="en-US" sz="3000" dirty="0"/>
              <a:t>Kentucky</a:t>
            </a:r>
          </a:p>
          <a:p>
            <a:pPr>
              <a:spcBef>
                <a:spcPct val="0"/>
              </a:spcBef>
              <a:defRPr/>
            </a:pPr>
            <a:r>
              <a:rPr lang="en-US" altLang="en-US" sz="3000" dirty="0"/>
              <a:t>Louisiana</a:t>
            </a:r>
          </a:p>
          <a:p>
            <a:pPr>
              <a:spcBef>
                <a:spcPct val="0"/>
              </a:spcBef>
              <a:defRPr/>
            </a:pPr>
            <a:r>
              <a:rPr lang="en-US" altLang="en-US" sz="3000" dirty="0"/>
              <a:t>Maine </a:t>
            </a:r>
          </a:p>
          <a:p>
            <a:pPr>
              <a:spcBef>
                <a:spcPct val="0"/>
              </a:spcBef>
              <a:defRPr/>
            </a:pPr>
            <a:r>
              <a:rPr lang="en-US" altLang="en-US" sz="3000" dirty="0"/>
              <a:t>Mississippi</a:t>
            </a:r>
          </a:p>
          <a:p>
            <a:pPr>
              <a:spcBef>
                <a:spcPct val="0"/>
              </a:spcBef>
              <a:defRPr/>
            </a:pPr>
            <a:r>
              <a:rPr lang="en-US" altLang="en-US" sz="3000" dirty="0"/>
              <a:t>Montana</a:t>
            </a:r>
          </a:p>
          <a:p>
            <a:pPr>
              <a:spcBef>
                <a:spcPct val="0"/>
              </a:spcBef>
              <a:defRPr/>
            </a:pPr>
            <a:endParaRPr lang="en-US" altLang="en-US" sz="3000" dirty="0"/>
          </a:p>
          <a:p>
            <a:pPr>
              <a:spcBef>
                <a:spcPct val="0"/>
              </a:spcBef>
              <a:defRPr/>
            </a:pPr>
            <a:r>
              <a:rPr lang="en-US" altLang="en-US" sz="3000" dirty="0"/>
              <a:t>Nebraska</a:t>
            </a:r>
          </a:p>
          <a:p>
            <a:pPr>
              <a:spcBef>
                <a:spcPct val="0"/>
              </a:spcBef>
              <a:defRPr/>
            </a:pPr>
            <a:r>
              <a:rPr lang="en-US" altLang="en-US" sz="3000" dirty="0"/>
              <a:t>Nevada</a:t>
            </a:r>
          </a:p>
          <a:p>
            <a:pPr>
              <a:spcBef>
                <a:spcPct val="0"/>
              </a:spcBef>
              <a:defRPr/>
            </a:pPr>
            <a:r>
              <a:rPr lang="en-US" altLang="en-US" sz="3000" dirty="0"/>
              <a:t>New Hampshire</a:t>
            </a:r>
          </a:p>
          <a:p>
            <a:pPr>
              <a:spcBef>
                <a:spcPct val="0"/>
              </a:spcBef>
              <a:defRPr/>
            </a:pPr>
            <a:r>
              <a:rPr lang="en-US" altLang="en-US" sz="3000" dirty="0"/>
              <a:t>New Mexico</a:t>
            </a:r>
          </a:p>
          <a:p>
            <a:pPr>
              <a:spcBef>
                <a:spcPct val="0"/>
              </a:spcBef>
              <a:defRPr/>
            </a:pPr>
            <a:r>
              <a:rPr lang="en-US" altLang="en-US" sz="3000" dirty="0"/>
              <a:t>North Dakota</a:t>
            </a:r>
          </a:p>
          <a:p>
            <a:pPr>
              <a:spcBef>
                <a:spcPct val="0"/>
              </a:spcBef>
              <a:defRPr/>
            </a:pPr>
            <a:r>
              <a:rPr lang="en-US" altLang="en-US" sz="3000" dirty="0"/>
              <a:t>Oklahoma</a:t>
            </a:r>
          </a:p>
          <a:p>
            <a:pPr>
              <a:spcBef>
                <a:spcPct val="0"/>
              </a:spcBef>
              <a:defRPr/>
            </a:pPr>
            <a:r>
              <a:rPr lang="en-US" altLang="en-US" sz="3000" dirty="0"/>
              <a:t>Puerto Rico</a:t>
            </a:r>
          </a:p>
          <a:p>
            <a:pPr>
              <a:spcBef>
                <a:spcPct val="0"/>
              </a:spcBef>
              <a:defRPr/>
            </a:pPr>
            <a:r>
              <a:rPr lang="en-US" altLang="en-US" sz="3000" dirty="0"/>
              <a:t>Rhode Island</a:t>
            </a:r>
          </a:p>
          <a:p>
            <a:pPr>
              <a:spcBef>
                <a:spcPct val="0"/>
              </a:spcBef>
              <a:defRPr/>
            </a:pPr>
            <a:r>
              <a:rPr lang="en-US" altLang="en-US" sz="3000" dirty="0"/>
              <a:t>South Carolina</a:t>
            </a:r>
          </a:p>
          <a:p>
            <a:pPr>
              <a:spcBef>
                <a:spcPct val="0"/>
              </a:spcBef>
              <a:defRPr/>
            </a:pPr>
            <a:r>
              <a:rPr lang="en-US" altLang="en-US" sz="3000" dirty="0"/>
              <a:t>South Dakota</a:t>
            </a:r>
          </a:p>
          <a:p>
            <a:pPr>
              <a:spcBef>
                <a:spcPct val="0"/>
              </a:spcBef>
              <a:defRPr/>
            </a:pPr>
            <a:r>
              <a:rPr lang="en-US" altLang="en-US" sz="3000" dirty="0"/>
              <a:t>US Virgin Islands</a:t>
            </a:r>
          </a:p>
          <a:p>
            <a:pPr>
              <a:spcBef>
                <a:spcPct val="0"/>
              </a:spcBef>
              <a:defRPr/>
            </a:pPr>
            <a:r>
              <a:rPr lang="en-US" altLang="en-US" sz="3000" dirty="0"/>
              <a:t>Vermont</a:t>
            </a:r>
          </a:p>
          <a:p>
            <a:pPr>
              <a:spcBef>
                <a:spcPct val="0"/>
              </a:spcBef>
              <a:defRPr/>
            </a:pPr>
            <a:r>
              <a:rPr lang="en-US" altLang="en-US" sz="3000" dirty="0"/>
              <a:t>West Virginia</a:t>
            </a:r>
          </a:p>
          <a:p>
            <a:pPr>
              <a:spcBef>
                <a:spcPct val="0"/>
              </a:spcBef>
              <a:defRPr/>
            </a:pPr>
            <a:r>
              <a:rPr lang="en-US" altLang="en-US" sz="3000" dirty="0"/>
              <a:t>Wyoming</a:t>
            </a:r>
          </a:p>
        </p:txBody>
      </p:sp>
    </p:spTree>
    <p:extLst>
      <p:ext uri="{BB962C8B-B14F-4D97-AF65-F5344CB8AC3E}">
        <p14:creationId xmlns:p14="http://schemas.microsoft.com/office/powerpoint/2010/main" val="409915115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0" y="787400"/>
            <a:ext cx="13004800" cy="1905000"/>
          </a:xfrm>
        </p:spPr>
        <p:txBody>
          <a:bodyPr/>
          <a:lstStyle/>
          <a:p>
            <a:pPr eaLnBrk="1" hangingPunct="1"/>
            <a:r>
              <a:rPr lang="en-US" altLang="en-US" sz="8000" dirty="0"/>
              <a:t>Non-Traditional Students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1270000" y="2768601"/>
            <a:ext cx="10414000" cy="4775199"/>
          </a:xfrm>
        </p:spPr>
        <p:txBody>
          <a:bodyPr/>
          <a:lstStyle/>
          <a:p>
            <a:pPr>
              <a:spcBef>
                <a:spcPct val="0"/>
              </a:spcBef>
              <a:defRPr/>
            </a:pPr>
            <a:r>
              <a:rPr lang="en-US" altLang="en-US" sz="3600" dirty="0"/>
              <a:t>Non-traditional students are welcome to apply!</a:t>
            </a:r>
          </a:p>
          <a:p>
            <a:pPr>
              <a:spcBef>
                <a:spcPct val="0"/>
              </a:spcBef>
              <a:defRPr/>
            </a:pPr>
            <a:r>
              <a:rPr lang="en-US" altLang="en-US" sz="3600" dirty="0"/>
              <a:t>In your narrative, discuss the “why” behind returning to school</a:t>
            </a:r>
          </a:p>
          <a:p>
            <a:pPr lvl="2">
              <a:spcBef>
                <a:spcPct val="0"/>
              </a:spcBef>
              <a:defRPr/>
            </a:pPr>
            <a:r>
              <a:rPr lang="en-US" altLang="en-US" sz="3600" dirty="0"/>
              <a:t>Why back to school now? </a:t>
            </a:r>
          </a:p>
          <a:p>
            <a:pPr lvl="2">
              <a:spcBef>
                <a:spcPct val="0"/>
              </a:spcBef>
              <a:defRPr/>
            </a:pPr>
            <a:r>
              <a:rPr lang="en-US" altLang="en-US" sz="3600" dirty="0"/>
              <a:t>Why grad school, why this area? </a:t>
            </a:r>
          </a:p>
          <a:p>
            <a:pPr lvl="2">
              <a:spcBef>
                <a:spcPct val="0"/>
              </a:spcBef>
              <a:defRPr/>
            </a:pPr>
            <a:r>
              <a:rPr lang="en-US" altLang="en-US" sz="3600" dirty="0"/>
              <a:t>What was your motivation to take this step?</a:t>
            </a:r>
          </a:p>
          <a:p>
            <a:pPr lvl="2">
              <a:spcBef>
                <a:spcPct val="0"/>
              </a:spcBef>
              <a:defRPr/>
            </a:pPr>
            <a:r>
              <a:rPr lang="en-US" altLang="en-US" sz="3600" dirty="0"/>
              <a:t>How did you spend your time away from school?</a:t>
            </a:r>
          </a:p>
        </p:txBody>
      </p:sp>
    </p:spTree>
    <p:extLst>
      <p:ext uri="{BB962C8B-B14F-4D97-AF65-F5344CB8AC3E}">
        <p14:creationId xmlns:p14="http://schemas.microsoft.com/office/powerpoint/2010/main" val="82908603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0" y="787400"/>
            <a:ext cx="13004800" cy="1905000"/>
          </a:xfrm>
        </p:spPr>
        <p:txBody>
          <a:bodyPr/>
          <a:lstStyle/>
          <a:p>
            <a:pPr eaLnBrk="1" hangingPunct="1"/>
            <a:r>
              <a:rPr lang="en-US" altLang="en-US" sz="8000" dirty="0"/>
              <a:t>Common Weaknesses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1270000" y="2768600"/>
            <a:ext cx="10261600" cy="4013200"/>
          </a:xfrm>
        </p:spPr>
        <p:txBody>
          <a:bodyPr/>
          <a:lstStyle/>
          <a:p>
            <a:pPr>
              <a:spcBef>
                <a:spcPct val="0"/>
              </a:spcBef>
              <a:defRPr/>
            </a:pPr>
            <a:r>
              <a:rPr lang="en-US" altLang="en-US" sz="3600" dirty="0"/>
              <a:t>Unorganized personal statement that doesn’t tell a clear story</a:t>
            </a:r>
          </a:p>
          <a:p>
            <a:pPr>
              <a:spcBef>
                <a:spcPct val="0"/>
              </a:spcBef>
              <a:defRPr/>
            </a:pPr>
            <a:r>
              <a:rPr lang="en-US" altLang="en-US" sz="3600" dirty="0"/>
              <a:t>Dense writing that is difficult to understand or is uninteresting</a:t>
            </a:r>
          </a:p>
          <a:p>
            <a:pPr>
              <a:spcBef>
                <a:spcPct val="0"/>
              </a:spcBef>
              <a:defRPr/>
            </a:pPr>
            <a:r>
              <a:rPr lang="en-US" altLang="en-US" sz="3600" dirty="0"/>
              <a:t>Too much jargon</a:t>
            </a:r>
          </a:p>
          <a:p>
            <a:pPr>
              <a:spcBef>
                <a:spcPct val="0"/>
              </a:spcBef>
              <a:defRPr/>
            </a:pPr>
            <a:r>
              <a:rPr lang="en-US" altLang="en-US" sz="3600" dirty="0"/>
              <a:t>Failure to address your broader impacts</a:t>
            </a:r>
          </a:p>
        </p:txBody>
      </p:sp>
    </p:spTree>
    <p:extLst>
      <p:ext uri="{BB962C8B-B14F-4D97-AF65-F5344CB8AC3E}">
        <p14:creationId xmlns:p14="http://schemas.microsoft.com/office/powerpoint/2010/main" val="323401395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p:txBody>
          <a:bodyPr/>
          <a:lstStyle/>
          <a:p>
            <a:r>
              <a:rPr lang="en-US" altLang="en-US" sz="8000" dirty="0"/>
              <a:t>Drafts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1270000" y="2768600"/>
            <a:ext cx="10464800" cy="4546600"/>
          </a:xfrm>
        </p:spPr>
        <p:txBody>
          <a:bodyPr/>
          <a:lstStyle/>
          <a:p>
            <a:pPr>
              <a:spcBef>
                <a:spcPts val="1200"/>
              </a:spcBef>
              <a:defRPr/>
            </a:pPr>
            <a:r>
              <a:rPr lang="en-US" altLang="en-US" sz="3800" dirty="0"/>
              <a:t>Start with an outline, your thoughts mapped out</a:t>
            </a:r>
          </a:p>
          <a:p>
            <a:pPr>
              <a:spcBef>
                <a:spcPts val="1200"/>
              </a:spcBef>
              <a:defRPr/>
            </a:pPr>
            <a:r>
              <a:rPr lang="en-US" altLang="en-US" sz="3800" dirty="0"/>
              <a:t>Go through multiple drafts of your personal statement</a:t>
            </a:r>
          </a:p>
          <a:p>
            <a:pPr>
              <a:spcBef>
                <a:spcPts val="1200"/>
              </a:spcBef>
              <a:defRPr/>
            </a:pPr>
            <a:r>
              <a:rPr lang="en-US" altLang="en-US" sz="3800" dirty="0"/>
              <a:t>Ask your faculty mentor, classmate, parent/sibling to proofread and provide feedback</a:t>
            </a:r>
          </a:p>
          <a:p>
            <a:pPr>
              <a:spcBef>
                <a:spcPts val="1200"/>
              </a:spcBef>
              <a:defRPr/>
            </a:pPr>
            <a:endParaRPr lang="en-US" altLang="en-US" sz="3800" dirty="0"/>
          </a:p>
        </p:txBody>
      </p:sp>
    </p:spTree>
    <p:extLst>
      <p:ext uri="{BB962C8B-B14F-4D97-AF65-F5344CB8AC3E}">
        <p14:creationId xmlns:p14="http://schemas.microsoft.com/office/powerpoint/2010/main" val="79071581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p:txBody>
          <a:bodyPr/>
          <a:lstStyle/>
          <a:p>
            <a:r>
              <a:rPr lang="en-US" altLang="en-US" sz="8000" dirty="0"/>
              <a:t>Resources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1270000" y="2768600"/>
            <a:ext cx="9804400" cy="4470400"/>
          </a:xfrm>
        </p:spPr>
        <p:txBody>
          <a:bodyPr/>
          <a:lstStyle/>
          <a:p>
            <a:pPr>
              <a:spcBef>
                <a:spcPts val="1200"/>
              </a:spcBef>
              <a:defRPr/>
            </a:pPr>
            <a:r>
              <a:rPr lang="en-US" altLang="en-US" sz="3800" dirty="0"/>
              <a:t>Annual solicitation (</a:t>
            </a:r>
            <a:r>
              <a:rPr lang="en-US" altLang="en-US" sz="3800" dirty="0" err="1">
                <a:hlinkClick r:id="rId2"/>
              </a:rPr>
              <a:t>nsfgrfp.org</a:t>
            </a:r>
            <a:r>
              <a:rPr lang="en-US" altLang="en-US" sz="3800" dirty="0"/>
              <a:t>)</a:t>
            </a:r>
          </a:p>
          <a:p>
            <a:pPr>
              <a:spcBef>
                <a:spcPts val="1200"/>
              </a:spcBef>
              <a:defRPr/>
            </a:pPr>
            <a:r>
              <a:rPr lang="en-US" altLang="en-US" sz="3800" dirty="0"/>
              <a:t>Previous workshops, tools, &amp; resources found online (</a:t>
            </a:r>
            <a:r>
              <a:rPr lang="en-US" altLang="en-US" sz="3800" dirty="0">
                <a:hlinkClick r:id="rId3"/>
              </a:rPr>
              <a:t>nsf-grfp.utah.edu</a:t>
            </a:r>
            <a:r>
              <a:rPr lang="en-US" altLang="en-US" sz="3800" dirty="0"/>
              <a:t>)</a:t>
            </a:r>
          </a:p>
          <a:p>
            <a:pPr>
              <a:spcBef>
                <a:spcPts val="1200"/>
              </a:spcBef>
              <a:defRPr/>
            </a:pPr>
            <a:r>
              <a:rPr lang="en-US" altLang="en-US" sz="3800" dirty="0"/>
              <a:t>Your faculty mentor </a:t>
            </a:r>
          </a:p>
          <a:p>
            <a:pPr>
              <a:spcBef>
                <a:spcPts val="1200"/>
              </a:spcBef>
              <a:defRPr/>
            </a:pPr>
            <a:r>
              <a:rPr lang="en-US" altLang="en-US" sz="3800" dirty="0"/>
              <a:t>The University of Utah Writing Center (</a:t>
            </a:r>
            <a:r>
              <a:rPr lang="en-US" altLang="en-US" sz="3800" dirty="0">
                <a:hlinkClick r:id="rId4"/>
              </a:rPr>
              <a:t>writingcenter.utah.edu</a:t>
            </a:r>
            <a:r>
              <a:rPr lang="en-US" altLang="en-US" sz="3800" dirty="0"/>
              <a:t>)</a:t>
            </a:r>
          </a:p>
          <a:p>
            <a:pPr>
              <a:spcBef>
                <a:spcPts val="1200"/>
              </a:spcBef>
              <a:defRPr/>
            </a:pPr>
            <a:r>
              <a:rPr lang="en-US" altLang="en-US" sz="3800" dirty="0"/>
              <a:t>Graduate fellowship advising</a:t>
            </a:r>
          </a:p>
        </p:txBody>
      </p:sp>
    </p:spTree>
    <p:extLst>
      <p:ext uri="{BB962C8B-B14F-4D97-AF65-F5344CB8AC3E}">
        <p14:creationId xmlns:p14="http://schemas.microsoft.com/office/powerpoint/2010/main" val="380787257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0" y="787400"/>
            <a:ext cx="13004800" cy="1905000"/>
          </a:xfrm>
        </p:spPr>
        <p:txBody>
          <a:bodyPr/>
          <a:lstStyle/>
          <a:p>
            <a:pPr eaLnBrk="1" hangingPunct="1"/>
            <a:r>
              <a:rPr lang="en-US" altLang="en-US" sz="8000" dirty="0"/>
              <a:t>Upcoming Workshops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1270000" y="2768600"/>
            <a:ext cx="10261600" cy="4089400"/>
          </a:xfrm>
        </p:spPr>
        <p:txBody>
          <a:bodyPr/>
          <a:lstStyle/>
          <a:p>
            <a:pPr>
              <a:spcBef>
                <a:spcPct val="0"/>
              </a:spcBef>
              <a:defRPr/>
            </a:pPr>
            <a:r>
              <a:rPr lang="en-US" altLang="en-US" sz="3800" dirty="0"/>
              <a:t>June 29, 10am: Articulating Broader Impacts</a:t>
            </a:r>
          </a:p>
          <a:p>
            <a:pPr>
              <a:spcBef>
                <a:spcPct val="0"/>
              </a:spcBef>
              <a:defRPr/>
            </a:pPr>
            <a:r>
              <a:rPr lang="en-US" altLang="en-US" sz="3800" dirty="0"/>
              <a:t>July 6, 10am: Crafting Graduate Research Plans</a:t>
            </a:r>
          </a:p>
        </p:txBody>
      </p:sp>
    </p:spTree>
    <p:extLst>
      <p:ext uri="{BB962C8B-B14F-4D97-AF65-F5344CB8AC3E}">
        <p14:creationId xmlns:p14="http://schemas.microsoft.com/office/powerpoint/2010/main" val="5747402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64D49C5E-BB22-A343-AD2B-11186B98F6C7}"/>
              </a:ext>
            </a:extLst>
          </p:cNvPr>
          <p:cNvSpPr>
            <a:spLocks noGrp="1" noChangeArrowheads="1"/>
          </p:cNvSpPr>
          <p:nvPr>
            <p:ph type="title"/>
          </p:nvPr>
        </p:nvSpPr>
        <p:spPr/>
        <p:txBody>
          <a:bodyPr/>
          <a:lstStyle/>
          <a:p>
            <a:pPr eaLnBrk="1" hangingPunct="1"/>
            <a:r>
              <a:rPr lang="en-US" altLang="en-US"/>
              <a:t>Questions/Contact</a:t>
            </a:r>
          </a:p>
        </p:txBody>
      </p:sp>
      <p:sp>
        <p:nvSpPr>
          <p:cNvPr id="40962" name="Rectangle 2">
            <a:extLst>
              <a:ext uri="{FF2B5EF4-FFF2-40B4-BE49-F238E27FC236}">
                <a16:creationId xmlns:a16="http://schemas.microsoft.com/office/drawing/2014/main" id="{1EEC9B14-5BF4-9140-842E-BD7BEB48027F}"/>
              </a:ext>
            </a:extLst>
          </p:cNvPr>
          <p:cNvSpPr>
            <a:spLocks noGrp="1" noChangeArrowheads="1"/>
          </p:cNvSpPr>
          <p:nvPr>
            <p:ph type="body" idx="1"/>
          </p:nvPr>
        </p:nvSpPr>
        <p:spPr>
          <a:xfrm>
            <a:off x="2082800" y="2819400"/>
            <a:ext cx="8826500" cy="5638800"/>
          </a:xfrm>
        </p:spPr>
        <p:txBody>
          <a:bodyPr/>
          <a:lstStyle/>
          <a:p>
            <a:pPr marL="317500" indent="0" eaLnBrk="1" hangingPunct="1">
              <a:spcBef>
                <a:spcPct val="0"/>
              </a:spcBef>
              <a:buFont typeface="Gill Sans" panose="020B0502020104020203" pitchFamily="34" charset="-79"/>
              <a:buNone/>
            </a:pPr>
            <a:r>
              <a:rPr lang="en-US" altLang="en-US" sz="4500" dirty="0"/>
              <a:t>Matthew Plooster, EdD</a:t>
            </a:r>
          </a:p>
          <a:p>
            <a:pPr marL="1206500" lvl="2" indent="0" eaLnBrk="1" hangingPunct="1">
              <a:spcBef>
                <a:spcPct val="0"/>
              </a:spcBef>
              <a:buFont typeface="Gill Sans" panose="020B0502020104020203" pitchFamily="34" charset="-79"/>
              <a:buNone/>
            </a:pPr>
            <a:r>
              <a:rPr lang="en-US" altLang="en-US" sz="3400" dirty="0"/>
              <a:t>Office of Fellowships &amp; Benefits</a:t>
            </a:r>
          </a:p>
          <a:p>
            <a:pPr marL="1206500" lvl="2" indent="0" eaLnBrk="1" hangingPunct="1">
              <a:spcBef>
                <a:spcPct val="0"/>
              </a:spcBef>
              <a:buFont typeface="Gill Sans" panose="020B0502020104020203" pitchFamily="34" charset="-79"/>
              <a:buNone/>
            </a:pPr>
            <a:r>
              <a:rPr lang="en-US" altLang="en-US" sz="3400" dirty="0"/>
              <a:t>The Graduate School</a:t>
            </a:r>
          </a:p>
          <a:p>
            <a:pPr marL="1206500" lvl="2" indent="0" eaLnBrk="1" hangingPunct="1">
              <a:spcBef>
                <a:spcPct val="0"/>
              </a:spcBef>
              <a:buFont typeface="Gill Sans" panose="020B0502020104020203" pitchFamily="34" charset="-79"/>
              <a:buNone/>
            </a:pPr>
            <a:r>
              <a:rPr lang="en-US" altLang="en-US" sz="3400" dirty="0"/>
              <a:t>801-581-6020</a:t>
            </a:r>
          </a:p>
          <a:p>
            <a:pPr marL="1206500" lvl="2" indent="0" eaLnBrk="1" hangingPunct="1">
              <a:spcBef>
                <a:spcPct val="0"/>
              </a:spcBef>
              <a:buFont typeface="Gill Sans" panose="020B0502020104020203" pitchFamily="34" charset="-79"/>
              <a:buNone/>
            </a:pPr>
            <a:r>
              <a:rPr lang="en-US" altLang="en-US" sz="3400" dirty="0">
                <a:hlinkClick r:id="rId2"/>
              </a:rPr>
              <a:t>fellowships@gradschool.utah.edu</a:t>
            </a:r>
            <a:r>
              <a:rPr lang="en-US" altLang="en-US" sz="3400" dirty="0"/>
              <a:t> </a:t>
            </a:r>
          </a:p>
          <a:p>
            <a:pPr marL="1206500" lvl="2" indent="0" eaLnBrk="1" hangingPunct="1">
              <a:spcBef>
                <a:spcPct val="0"/>
              </a:spcBef>
              <a:buFont typeface="Gill Sans" panose="020B0502020104020203" pitchFamily="34" charset="-79"/>
              <a:buNone/>
            </a:pPr>
            <a:r>
              <a:rPr lang="en-US" altLang="en-US" sz="3400" dirty="0">
                <a:hlinkClick r:id="rId3"/>
              </a:rPr>
              <a:t>nsf-grfp.utah.edu</a:t>
            </a:r>
            <a:endParaRPr lang="en-US" altLang="en-US" sz="3400"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0" y="787400"/>
            <a:ext cx="13004800" cy="1905000"/>
          </a:xfrm>
        </p:spPr>
        <p:txBody>
          <a:bodyPr/>
          <a:lstStyle/>
          <a:p>
            <a:pPr eaLnBrk="1" hangingPunct="1"/>
            <a:r>
              <a:rPr lang="en-US" altLang="en-US" sz="8000" dirty="0"/>
              <a:t>Fellowship Benefits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1270000" y="2768600"/>
            <a:ext cx="10795000" cy="6451600"/>
          </a:xfrm>
        </p:spPr>
        <p:txBody>
          <a:bodyPr/>
          <a:lstStyle/>
          <a:p>
            <a:pPr>
              <a:spcBef>
                <a:spcPct val="0"/>
              </a:spcBef>
              <a:defRPr/>
            </a:pPr>
            <a:r>
              <a:rPr lang="en-US" altLang="en-US" sz="3800" dirty="0"/>
              <a:t>Five year fellowship</a:t>
            </a:r>
          </a:p>
          <a:p>
            <a:pPr>
              <a:spcBef>
                <a:spcPct val="0"/>
              </a:spcBef>
              <a:defRPr/>
            </a:pPr>
            <a:r>
              <a:rPr lang="en-US" altLang="en-US" sz="3800" dirty="0"/>
              <a:t>$34,000/year stipend for three years</a:t>
            </a:r>
          </a:p>
          <a:p>
            <a:pPr>
              <a:spcBef>
                <a:spcPct val="0"/>
              </a:spcBef>
              <a:defRPr/>
            </a:pPr>
            <a:r>
              <a:rPr lang="en-US" altLang="en-US" sz="3800" dirty="0"/>
              <a:t>Tuition coverage</a:t>
            </a:r>
          </a:p>
          <a:p>
            <a:pPr>
              <a:spcBef>
                <a:spcPct val="0"/>
              </a:spcBef>
              <a:defRPr/>
            </a:pPr>
            <a:r>
              <a:rPr lang="en-US" altLang="en-US" sz="3800" dirty="0"/>
              <a:t>Health insurance coverage</a:t>
            </a:r>
            <a:r>
              <a:rPr lang="en-US" altLang="en-US" sz="3800" b="1" dirty="0">
                <a:solidFill>
                  <a:srgbClr val="FF0000"/>
                </a:solidFill>
              </a:rPr>
              <a:t>*</a:t>
            </a:r>
          </a:p>
          <a:p>
            <a:pPr>
              <a:spcBef>
                <a:spcPct val="0"/>
              </a:spcBef>
              <a:defRPr/>
            </a:pPr>
            <a:r>
              <a:rPr lang="en-US" altLang="en-US" sz="3800" dirty="0"/>
              <a:t>$2,000/year research expenses for three years</a:t>
            </a:r>
            <a:r>
              <a:rPr lang="en-US" altLang="en-US" sz="3800" b="1" dirty="0">
                <a:solidFill>
                  <a:srgbClr val="FF0000"/>
                </a:solidFill>
              </a:rPr>
              <a:t>*</a:t>
            </a:r>
          </a:p>
          <a:p>
            <a:pPr>
              <a:spcBef>
                <a:spcPct val="0"/>
              </a:spcBef>
              <a:defRPr/>
            </a:pPr>
            <a:r>
              <a:rPr lang="en-US" altLang="en-US" sz="3800" dirty="0"/>
              <a:t>Career/life balance (family leave)</a:t>
            </a:r>
          </a:p>
          <a:p>
            <a:pPr>
              <a:spcBef>
                <a:spcPct val="0"/>
              </a:spcBef>
              <a:defRPr/>
            </a:pPr>
            <a:r>
              <a:rPr lang="en-US" altLang="en-US" sz="3800" dirty="0"/>
              <a:t>Access to other professional development opportunities</a:t>
            </a:r>
          </a:p>
          <a:p>
            <a:pPr marL="266700" indent="0">
              <a:spcBef>
                <a:spcPct val="0"/>
              </a:spcBef>
              <a:buNone/>
              <a:defRPr/>
            </a:pPr>
            <a:endParaRPr lang="en-US" altLang="en-US" sz="3800" dirty="0"/>
          </a:p>
          <a:p>
            <a:pPr marL="266700" indent="0">
              <a:spcBef>
                <a:spcPct val="0"/>
              </a:spcBef>
              <a:buNone/>
              <a:defRPr/>
            </a:pPr>
            <a:r>
              <a:rPr lang="en-US" altLang="en-US" sz="3800" dirty="0"/>
              <a:t>	</a:t>
            </a:r>
            <a:r>
              <a:rPr lang="en-US" altLang="en-US" sz="3000" b="1" dirty="0">
                <a:solidFill>
                  <a:srgbClr val="FF0000"/>
                </a:solidFill>
              </a:rPr>
              <a:t>*</a:t>
            </a:r>
            <a:r>
              <a:rPr lang="en-US" altLang="en-US" sz="3000" dirty="0"/>
              <a:t>specific to the University of Utah</a:t>
            </a:r>
          </a:p>
        </p:txBody>
      </p:sp>
    </p:spTree>
    <p:extLst>
      <p:ext uri="{BB962C8B-B14F-4D97-AF65-F5344CB8AC3E}">
        <p14:creationId xmlns:p14="http://schemas.microsoft.com/office/powerpoint/2010/main" val="349131552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0" y="787400"/>
            <a:ext cx="13004800" cy="1905000"/>
          </a:xfrm>
        </p:spPr>
        <p:txBody>
          <a:bodyPr/>
          <a:lstStyle/>
          <a:p>
            <a:pPr eaLnBrk="1" hangingPunct="1"/>
            <a:r>
              <a:rPr lang="en-US" altLang="en-US" sz="8000" dirty="0"/>
              <a:t>Other Important Benefits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1270000" y="2768600"/>
            <a:ext cx="10795000" cy="5080000"/>
          </a:xfrm>
        </p:spPr>
        <p:txBody>
          <a:bodyPr/>
          <a:lstStyle/>
          <a:p>
            <a:pPr>
              <a:spcBef>
                <a:spcPct val="0"/>
              </a:spcBef>
              <a:defRPr/>
            </a:pPr>
            <a:r>
              <a:rPr lang="en-US" altLang="en-US" sz="3800" dirty="0"/>
              <a:t>Mobile – you can take it anywhere in the US</a:t>
            </a:r>
          </a:p>
          <a:p>
            <a:pPr>
              <a:spcBef>
                <a:spcPct val="0"/>
              </a:spcBef>
              <a:defRPr/>
            </a:pPr>
            <a:r>
              <a:rPr lang="en-US" altLang="en-US" sz="3800" dirty="0"/>
              <a:t>Occasionally a step up in graduate admissions</a:t>
            </a:r>
          </a:p>
          <a:p>
            <a:pPr>
              <a:spcBef>
                <a:spcPct val="0"/>
              </a:spcBef>
              <a:defRPr/>
            </a:pPr>
            <a:r>
              <a:rPr lang="en-US" altLang="en-US" sz="3800" dirty="0"/>
              <a:t>Prestige &amp; recognition </a:t>
            </a:r>
          </a:p>
          <a:p>
            <a:pPr>
              <a:spcBef>
                <a:spcPct val="0"/>
              </a:spcBef>
              <a:defRPr/>
            </a:pPr>
            <a:r>
              <a:rPr lang="en-US" altLang="en-US" sz="3800" dirty="0"/>
              <a:t>Boosts resume/CV</a:t>
            </a:r>
          </a:p>
          <a:p>
            <a:pPr>
              <a:spcBef>
                <a:spcPct val="0"/>
              </a:spcBef>
              <a:defRPr/>
            </a:pPr>
            <a:r>
              <a:rPr lang="en-US" altLang="en-US" sz="3800" dirty="0"/>
              <a:t>Establishes a pattern of seeking (and getting) external funding</a:t>
            </a:r>
          </a:p>
        </p:txBody>
      </p:sp>
    </p:spTree>
    <p:extLst>
      <p:ext uri="{BB962C8B-B14F-4D97-AF65-F5344CB8AC3E}">
        <p14:creationId xmlns:p14="http://schemas.microsoft.com/office/powerpoint/2010/main" val="321861589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0" y="787400"/>
            <a:ext cx="13004800" cy="1905000"/>
          </a:xfrm>
        </p:spPr>
        <p:txBody>
          <a:bodyPr/>
          <a:lstStyle/>
          <a:p>
            <a:pPr eaLnBrk="1" hangingPunct="1"/>
            <a:r>
              <a:rPr lang="en-US" altLang="en-US" sz="8000" dirty="0"/>
              <a:t>Eligibility</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1270000" y="2768600"/>
            <a:ext cx="10642600" cy="6375400"/>
          </a:xfrm>
        </p:spPr>
        <p:txBody>
          <a:bodyPr/>
          <a:lstStyle/>
          <a:p>
            <a:pPr>
              <a:spcBef>
                <a:spcPct val="0"/>
              </a:spcBef>
              <a:defRPr/>
            </a:pPr>
            <a:r>
              <a:rPr lang="en-US" altLang="en-US" sz="3400" dirty="0"/>
              <a:t>Must be a US citizen, national, or permanent resident</a:t>
            </a:r>
          </a:p>
          <a:p>
            <a:pPr>
              <a:spcBef>
                <a:spcPct val="0"/>
              </a:spcBef>
              <a:defRPr/>
            </a:pPr>
            <a:r>
              <a:rPr lang="en-US" altLang="en-US" sz="3400" dirty="0"/>
              <a:t>Enrolled or intend to enroll in a research-based masters or doctorate in an eligible STEM field</a:t>
            </a:r>
          </a:p>
          <a:p>
            <a:pPr lvl="2">
              <a:spcBef>
                <a:spcPct val="0"/>
              </a:spcBef>
              <a:defRPr/>
            </a:pPr>
            <a:r>
              <a:rPr lang="en-US" altLang="en-US" sz="3000" dirty="0"/>
              <a:t>Chemistry</a:t>
            </a:r>
          </a:p>
          <a:p>
            <a:pPr lvl="2">
              <a:spcBef>
                <a:spcPct val="0"/>
              </a:spcBef>
              <a:defRPr/>
            </a:pPr>
            <a:r>
              <a:rPr lang="en-US" altLang="en-US" sz="3000" dirty="0"/>
              <a:t>Computer and Information Science/Engineering</a:t>
            </a:r>
          </a:p>
          <a:p>
            <a:pPr lvl="2">
              <a:spcBef>
                <a:spcPct val="0"/>
              </a:spcBef>
              <a:defRPr/>
            </a:pPr>
            <a:r>
              <a:rPr lang="en-US" altLang="en-US" sz="3000" dirty="0"/>
              <a:t>Engineering</a:t>
            </a:r>
          </a:p>
          <a:p>
            <a:pPr lvl="2">
              <a:spcBef>
                <a:spcPct val="0"/>
              </a:spcBef>
              <a:defRPr/>
            </a:pPr>
            <a:r>
              <a:rPr lang="en-US" altLang="en-US" sz="3000" dirty="0"/>
              <a:t>Geoscience</a:t>
            </a:r>
          </a:p>
          <a:p>
            <a:pPr lvl="2">
              <a:spcBef>
                <a:spcPct val="0"/>
              </a:spcBef>
              <a:defRPr/>
            </a:pPr>
            <a:r>
              <a:rPr lang="en-US" altLang="en-US" sz="3000" dirty="0"/>
              <a:t>Life Sciences</a:t>
            </a:r>
          </a:p>
          <a:p>
            <a:pPr lvl="2">
              <a:spcBef>
                <a:spcPct val="0"/>
              </a:spcBef>
              <a:defRPr/>
            </a:pPr>
            <a:r>
              <a:rPr lang="en-US" altLang="en-US" sz="3000" dirty="0"/>
              <a:t>Materials Research</a:t>
            </a:r>
          </a:p>
          <a:p>
            <a:pPr lvl="2">
              <a:spcBef>
                <a:spcPct val="0"/>
              </a:spcBef>
              <a:defRPr/>
            </a:pPr>
            <a:r>
              <a:rPr lang="en-US" altLang="en-US" sz="3000" dirty="0"/>
              <a:t>Mathematical Sciences</a:t>
            </a:r>
          </a:p>
          <a:p>
            <a:pPr lvl="2">
              <a:spcBef>
                <a:spcPct val="0"/>
              </a:spcBef>
              <a:defRPr/>
            </a:pPr>
            <a:r>
              <a:rPr lang="en-US" altLang="en-US" sz="3000" dirty="0"/>
              <a:t>Physics &amp; Astronomy </a:t>
            </a:r>
          </a:p>
          <a:p>
            <a:pPr lvl="2">
              <a:spcBef>
                <a:spcPct val="0"/>
              </a:spcBef>
              <a:defRPr/>
            </a:pPr>
            <a:r>
              <a:rPr lang="en-US" altLang="en-US" sz="3000" dirty="0"/>
              <a:t>Psychology</a:t>
            </a:r>
          </a:p>
          <a:p>
            <a:pPr lvl="2">
              <a:spcBef>
                <a:spcPct val="0"/>
              </a:spcBef>
              <a:defRPr/>
            </a:pPr>
            <a:r>
              <a:rPr lang="en-US" altLang="en-US" sz="3000" dirty="0"/>
              <a:t>Social Sciences</a:t>
            </a:r>
          </a:p>
          <a:p>
            <a:pPr lvl="2">
              <a:spcBef>
                <a:spcPct val="0"/>
              </a:spcBef>
              <a:defRPr/>
            </a:pPr>
            <a:r>
              <a:rPr lang="en-US" altLang="en-US" sz="3000" dirty="0"/>
              <a:t>STEM Education</a:t>
            </a:r>
          </a:p>
        </p:txBody>
      </p:sp>
    </p:spTree>
    <p:extLst>
      <p:ext uri="{BB962C8B-B14F-4D97-AF65-F5344CB8AC3E}">
        <p14:creationId xmlns:p14="http://schemas.microsoft.com/office/powerpoint/2010/main" val="243055445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0" y="787400"/>
            <a:ext cx="13004800" cy="1905000"/>
          </a:xfrm>
        </p:spPr>
        <p:txBody>
          <a:bodyPr/>
          <a:lstStyle/>
          <a:p>
            <a:pPr eaLnBrk="1" hangingPunct="1"/>
            <a:r>
              <a:rPr lang="en-US" altLang="en-US" sz="8000" dirty="0"/>
              <a:t>Eligibility</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1270000" y="2768600"/>
            <a:ext cx="10566400" cy="5461000"/>
          </a:xfrm>
        </p:spPr>
        <p:txBody>
          <a:bodyPr numCol="1"/>
          <a:lstStyle/>
          <a:p>
            <a:pPr marL="266700" indent="0">
              <a:spcBef>
                <a:spcPts val="0"/>
              </a:spcBef>
              <a:buNone/>
            </a:pPr>
            <a:r>
              <a:rPr lang="en-US" sz="3800" dirty="0"/>
              <a:t>Who </a:t>
            </a:r>
            <a:r>
              <a:rPr lang="en-US" sz="3800" i="1" dirty="0"/>
              <a:t>Isn’t</a:t>
            </a:r>
            <a:r>
              <a:rPr lang="en-US" sz="3800" dirty="0"/>
              <a:t> Supported</a:t>
            </a:r>
          </a:p>
          <a:p>
            <a:pPr>
              <a:spcBef>
                <a:spcPts val="0"/>
              </a:spcBef>
            </a:pPr>
            <a:r>
              <a:rPr lang="en-US" sz="3600" dirty="0"/>
              <a:t>Joint science/professional degree programs (example: JD/PhD)</a:t>
            </a:r>
          </a:p>
          <a:p>
            <a:pPr>
              <a:spcBef>
                <a:spcPts val="0"/>
              </a:spcBef>
            </a:pPr>
            <a:r>
              <a:rPr lang="en-US" sz="3600" dirty="0"/>
              <a:t>Business administration or management degrees</a:t>
            </a:r>
          </a:p>
          <a:p>
            <a:pPr>
              <a:spcBef>
                <a:spcPts val="0"/>
              </a:spcBef>
            </a:pPr>
            <a:r>
              <a:rPr lang="en-US" sz="3600" dirty="0"/>
              <a:t>Counseling, social work</a:t>
            </a:r>
          </a:p>
          <a:p>
            <a:pPr>
              <a:spcBef>
                <a:spcPts val="0"/>
              </a:spcBef>
            </a:pPr>
            <a:r>
              <a:rPr lang="en-US" sz="3600" dirty="0"/>
              <a:t>History (except the history of science)</a:t>
            </a:r>
          </a:p>
          <a:p>
            <a:pPr>
              <a:spcBef>
                <a:spcPts val="0"/>
              </a:spcBef>
            </a:pPr>
            <a:r>
              <a:rPr lang="en-US" sz="3600" dirty="0"/>
              <a:t>Education (except STEM education) </a:t>
            </a:r>
          </a:p>
          <a:p>
            <a:pPr>
              <a:spcBef>
                <a:spcPts val="0"/>
              </a:spcBef>
            </a:pPr>
            <a:endParaRPr lang="en-US" sz="3200" dirty="0"/>
          </a:p>
        </p:txBody>
      </p:sp>
    </p:spTree>
    <p:extLst>
      <p:ext uri="{BB962C8B-B14F-4D97-AF65-F5344CB8AC3E}">
        <p14:creationId xmlns:p14="http://schemas.microsoft.com/office/powerpoint/2010/main" val="25691780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0" y="787400"/>
            <a:ext cx="13004800" cy="1905000"/>
          </a:xfrm>
        </p:spPr>
        <p:txBody>
          <a:bodyPr/>
          <a:lstStyle/>
          <a:p>
            <a:pPr eaLnBrk="1" hangingPunct="1"/>
            <a:r>
              <a:rPr lang="en-US" altLang="en-US" sz="8000" dirty="0"/>
              <a:t>Eligibility</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1270000" y="2768600"/>
            <a:ext cx="10566400" cy="6680200"/>
          </a:xfrm>
        </p:spPr>
        <p:txBody>
          <a:bodyPr numCol="1"/>
          <a:lstStyle/>
          <a:p>
            <a:pPr marL="266700" indent="0">
              <a:spcBef>
                <a:spcPts val="0"/>
              </a:spcBef>
              <a:buNone/>
            </a:pPr>
            <a:r>
              <a:rPr lang="en-US" sz="3800" dirty="0"/>
              <a:t>Who </a:t>
            </a:r>
            <a:r>
              <a:rPr lang="en-US" sz="3800" i="1" dirty="0"/>
              <a:t>Isn’t</a:t>
            </a:r>
            <a:r>
              <a:rPr lang="en-US" sz="3800" dirty="0"/>
              <a:t> Supported</a:t>
            </a:r>
          </a:p>
          <a:p>
            <a:pPr>
              <a:spcBef>
                <a:spcPts val="0"/>
              </a:spcBef>
            </a:pPr>
            <a:r>
              <a:rPr lang="en-US" sz="3600" dirty="0"/>
              <a:t>Research with disease-related goals (unless biomedical engineering)</a:t>
            </a:r>
          </a:p>
          <a:p>
            <a:pPr>
              <a:spcBef>
                <a:spcPts val="0"/>
              </a:spcBef>
            </a:pPr>
            <a:r>
              <a:rPr lang="en-US" sz="3600" dirty="0"/>
              <a:t>Clinical research:</a:t>
            </a:r>
          </a:p>
          <a:p>
            <a:pPr lvl="2">
              <a:spcBef>
                <a:spcPts val="0"/>
              </a:spcBef>
            </a:pPr>
            <a:r>
              <a:rPr lang="en-US" sz="3200" dirty="0"/>
              <a:t>Patient-oriented research</a:t>
            </a:r>
          </a:p>
          <a:p>
            <a:pPr lvl="2">
              <a:spcBef>
                <a:spcPts val="0"/>
              </a:spcBef>
            </a:pPr>
            <a:r>
              <a:rPr lang="en-US" sz="3200" dirty="0"/>
              <a:t>Epidemiological and medical behavioral studies</a:t>
            </a:r>
          </a:p>
          <a:p>
            <a:pPr lvl="2">
              <a:spcBef>
                <a:spcPts val="0"/>
              </a:spcBef>
            </a:pPr>
            <a:r>
              <a:rPr lang="en-US" sz="3200" dirty="0"/>
              <a:t>Outcomes research</a:t>
            </a:r>
          </a:p>
          <a:p>
            <a:pPr lvl="2">
              <a:spcBef>
                <a:spcPts val="0"/>
              </a:spcBef>
            </a:pPr>
            <a:r>
              <a:rPr lang="en-US" sz="3200" dirty="0"/>
              <a:t>Health services research</a:t>
            </a:r>
          </a:p>
          <a:p>
            <a:pPr>
              <a:spcBef>
                <a:spcPts val="0"/>
              </a:spcBef>
            </a:pPr>
            <a:r>
              <a:rPr lang="en-US" sz="3600" dirty="0"/>
              <a:t>Ineligible studies include pharmacologic, non-pharmacologic, and behavioral interventions for disease or disorder prevention, prophylaxis, diagnosis, therapy, or treatment</a:t>
            </a:r>
          </a:p>
        </p:txBody>
      </p:sp>
    </p:spTree>
    <p:extLst>
      <p:ext uri="{BB962C8B-B14F-4D97-AF65-F5344CB8AC3E}">
        <p14:creationId xmlns:p14="http://schemas.microsoft.com/office/powerpoint/2010/main" val="421680168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0" y="787400"/>
            <a:ext cx="13004800" cy="1905000"/>
          </a:xfrm>
        </p:spPr>
        <p:txBody>
          <a:bodyPr/>
          <a:lstStyle/>
          <a:p>
            <a:pPr eaLnBrk="1" hangingPunct="1"/>
            <a:r>
              <a:rPr lang="en-US" altLang="en-US" sz="8000" dirty="0"/>
              <a:t>Application Components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1270000" y="2768600"/>
            <a:ext cx="10947400" cy="5461000"/>
          </a:xfrm>
        </p:spPr>
        <p:txBody>
          <a:bodyPr/>
          <a:lstStyle/>
          <a:p>
            <a:pPr>
              <a:spcBef>
                <a:spcPct val="0"/>
              </a:spcBef>
              <a:defRPr/>
            </a:pPr>
            <a:r>
              <a:rPr lang="en-US" altLang="en-US" sz="3800" b="1" dirty="0"/>
              <a:t>Transcripts</a:t>
            </a:r>
            <a:r>
              <a:rPr lang="en-US" altLang="en-US" sz="3800" dirty="0"/>
              <a:t> – required from all degree-granting institutions you’ve attended</a:t>
            </a:r>
          </a:p>
          <a:p>
            <a:pPr>
              <a:spcBef>
                <a:spcPct val="0"/>
              </a:spcBef>
              <a:defRPr/>
            </a:pPr>
            <a:r>
              <a:rPr lang="en-US" altLang="en-US" sz="3800" b="1" dirty="0"/>
              <a:t>Statements</a:t>
            </a:r>
            <a:r>
              <a:rPr lang="en-US" altLang="en-US" sz="3800" dirty="0"/>
              <a:t> – Personal Statement and Graduate Research Plan Statement </a:t>
            </a:r>
          </a:p>
          <a:p>
            <a:pPr>
              <a:spcBef>
                <a:spcPct val="0"/>
              </a:spcBef>
              <a:defRPr/>
            </a:pPr>
            <a:r>
              <a:rPr lang="en-US" altLang="en-US" sz="3800" b="1" dirty="0"/>
              <a:t>Reference Letters </a:t>
            </a:r>
            <a:r>
              <a:rPr lang="en-US" altLang="en-US" sz="3800" dirty="0"/>
              <a:t>– two letters are required, but recommended to submit three</a:t>
            </a:r>
          </a:p>
        </p:txBody>
      </p:sp>
    </p:spTree>
    <p:extLst>
      <p:ext uri="{BB962C8B-B14F-4D97-AF65-F5344CB8AC3E}">
        <p14:creationId xmlns:p14="http://schemas.microsoft.com/office/powerpoint/2010/main" val="31521848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0" y="787400"/>
            <a:ext cx="13004800" cy="1905000"/>
          </a:xfrm>
        </p:spPr>
        <p:txBody>
          <a:bodyPr/>
          <a:lstStyle/>
          <a:p>
            <a:pPr eaLnBrk="1" hangingPunct="1"/>
            <a:r>
              <a:rPr lang="en-US" altLang="en-US" sz="8000" dirty="0"/>
              <a:t>Personal Statement</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1270000" y="2768600"/>
            <a:ext cx="10947400" cy="4089400"/>
          </a:xfrm>
        </p:spPr>
        <p:txBody>
          <a:bodyPr/>
          <a:lstStyle/>
          <a:p>
            <a:pPr marL="266700" indent="0">
              <a:spcBef>
                <a:spcPct val="0"/>
              </a:spcBef>
              <a:buNone/>
              <a:defRPr/>
            </a:pPr>
            <a:r>
              <a:rPr lang="en-US" altLang="en-US" sz="3800" dirty="0"/>
              <a:t>“Personal, Relevant Background, and Future Goals Statement”</a:t>
            </a:r>
          </a:p>
          <a:p>
            <a:pPr>
              <a:spcBef>
                <a:spcPct val="0"/>
              </a:spcBef>
              <a:defRPr/>
            </a:pPr>
            <a:r>
              <a:rPr lang="en-US" altLang="en-US" sz="3800" dirty="0"/>
              <a:t>Maximum of 3 pages</a:t>
            </a:r>
          </a:p>
          <a:p>
            <a:pPr>
              <a:spcBef>
                <a:spcPct val="0"/>
              </a:spcBef>
              <a:defRPr/>
            </a:pPr>
            <a:r>
              <a:rPr lang="en-US" altLang="en-US" sz="3800" dirty="0"/>
              <a:t>Must address broader impacts and intellectual merit, each with their own unique header</a:t>
            </a:r>
          </a:p>
        </p:txBody>
      </p:sp>
    </p:spTree>
    <p:extLst>
      <p:ext uri="{BB962C8B-B14F-4D97-AF65-F5344CB8AC3E}">
        <p14:creationId xmlns:p14="http://schemas.microsoft.com/office/powerpoint/2010/main" val="299677900"/>
      </p:ext>
    </p:extLst>
  </p:cSld>
  <p:clrMapOvr>
    <a:masterClrMapping/>
  </p:clrMapOvr>
  <p:transition/>
</p:sld>
</file>

<file path=ppt/theme/theme1.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lank">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itle &amp; Bullets - Lef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itle &amp; Bullets - 2 Colum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itle &amp; Bullets - Right">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itle, Bullets &amp; Photo">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 Center">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hoto - Horizontal">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hoto - Horizontal Reflectio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hoto - Vertical">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hoto - Vertical Reflection">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gradFill rotWithShape="0">
          <a:gsLst>
            <a:gs pos="0">
              <a:srgbClr val="074EB3">
                <a:alpha val="84999"/>
              </a:srgbClr>
            </a:gs>
            <a:gs pos="100000">
              <a:srgbClr val="0B3280">
                <a:alpha val="84999"/>
              </a:srgbClr>
            </a:gs>
          </a:gsLst>
          <a:lin ang="5400000" scaled="1"/>
        </a:gradFill>
        <a:ln>
          <a:noFill/>
        </a:ln>
        <a:effectLst/>
        <a:extLst>
          <a:ext uri="{91240B29-F687-4F45-9708-019B960494DF}">
            <a14:hiddenLine xmlns:a14="http://schemas.microsoft.com/office/drawing/2010/main" w="12700" cap="flat" cmpd="sng" algn="ctr">
              <a:solidFill>
                <a:srgbClr val="2F3946">
                  <a:alpha val="84999"/>
                </a:srgbClr>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FFFFFF"/>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207035</TotalTime>
  <Pages>0</Pages>
  <Words>1517</Words>
  <Characters>0</Characters>
  <Application>Microsoft Macintosh PowerPoint</Application>
  <PresentationFormat>Custom</PresentationFormat>
  <Lines>0</Lines>
  <Paragraphs>217</Paragraphs>
  <Slides>29</Slides>
  <Notes>0</Notes>
  <HiddenSlides>0</HiddenSlides>
  <MMClips>0</MMClips>
  <ScaleCrop>false</ScaleCrop>
  <HeadingPairs>
    <vt:vector size="6" baseType="variant">
      <vt:variant>
        <vt:lpstr>Fonts Used</vt:lpstr>
      </vt:variant>
      <vt:variant>
        <vt:i4>3</vt:i4>
      </vt:variant>
      <vt:variant>
        <vt:lpstr>Theme</vt:lpstr>
      </vt:variant>
      <vt:variant>
        <vt:i4>14</vt:i4>
      </vt:variant>
      <vt:variant>
        <vt:lpstr>Slide Titles</vt:lpstr>
      </vt:variant>
      <vt:variant>
        <vt:i4>29</vt:i4>
      </vt:variant>
    </vt:vector>
  </HeadingPairs>
  <TitlesOfParts>
    <vt:vector size="46" baseType="lpstr">
      <vt:lpstr>ヒラギノ角ゴ ProN W3</vt:lpstr>
      <vt:lpstr>Arial</vt:lpstr>
      <vt:lpstr>Gill Sans</vt:lpstr>
      <vt:lpstr>Title &amp; Subtitle</vt:lpstr>
      <vt:lpstr>Title &amp; Bullets</vt:lpstr>
      <vt:lpstr>Title - Center</vt:lpstr>
      <vt:lpstr>Bullets</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National Science Foundation Graduate Research Fellowship Program Personal Statements Workshop</vt:lpstr>
      <vt:lpstr>What is the NSF-GRFP</vt:lpstr>
      <vt:lpstr>Fellowship Benefits</vt:lpstr>
      <vt:lpstr>Other Important Benefits</vt:lpstr>
      <vt:lpstr>Eligibility</vt:lpstr>
      <vt:lpstr>Eligibility</vt:lpstr>
      <vt:lpstr>Eligibility</vt:lpstr>
      <vt:lpstr>Application Components</vt:lpstr>
      <vt:lpstr>Personal Statement</vt:lpstr>
      <vt:lpstr>Getting Started</vt:lpstr>
      <vt:lpstr>Statement Introduction</vt:lpstr>
      <vt:lpstr>Statement Introduction</vt:lpstr>
      <vt:lpstr>Intellectual Merit/Broader Impacts</vt:lpstr>
      <vt:lpstr>Intellectual Merits</vt:lpstr>
      <vt:lpstr>Broader Impacts</vt:lpstr>
      <vt:lpstr>Writing About Experience</vt:lpstr>
      <vt:lpstr>Suggested Page Structure</vt:lpstr>
      <vt:lpstr>Writing Tips</vt:lpstr>
      <vt:lpstr>Writing Tips</vt:lpstr>
      <vt:lpstr>Writing Tips</vt:lpstr>
      <vt:lpstr>Important Considerations</vt:lpstr>
      <vt:lpstr>EPSCoR</vt:lpstr>
      <vt:lpstr>EPSCoR</vt:lpstr>
      <vt:lpstr>Non-Traditional Students</vt:lpstr>
      <vt:lpstr>Common Weaknesses</vt:lpstr>
      <vt:lpstr>Drafts</vt:lpstr>
      <vt:lpstr>Resources</vt:lpstr>
      <vt:lpstr>Upcoming Workshops</vt:lpstr>
      <vt:lpstr>Questions/Contact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Tuition Benefit Program Department Coordinator Refresh Session</dc:title>
  <dc:subject/>
  <dc:creator>jehlers</dc:creator>
  <cp:keywords/>
  <dc:description/>
  <cp:lastModifiedBy>Matthew Plooster</cp:lastModifiedBy>
  <cp:revision>212</cp:revision>
  <cp:lastPrinted>2022-05-31T22:23:53Z</cp:lastPrinted>
  <dcterms:modified xsi:type="dcterms:W3CDTF">2022-06-22T20:56:28Z</dcterms:modified>
</cp:coreProperties>
</file>